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5AD42F-98A2-4054-AC73-BBD1F33B82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7D0569-4CB2-42BC-B39D-23B092AFB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A355DB-870D-4937-866A-C4EBD94D5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3E9B-5444-40C0-8AB6-4E6B39276B63}" type="datetimeFigureOut">
              <a:rPr lang="en-US" smtClean="0"/>
              <a:t>06-Jul-21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7CFF1E-F070-46DF-912A-8BC31BBF4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DBB4F0-AD09-4E1C-8203-593617980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6EF7-61D7-44D9-A95E-D69F57DB98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9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9EE1DD-916F-4ACB-BC1B-F19E9477A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2D5782-2DC0-44F5-80A7-32B067A171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B8F8CF-73E6-48D4-BBDE-ED965EDFE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3E9B-5444-40C0-8AB6-4E6B39276B63}" type="datetimeFigureOut">
              <a:rPr lang="en-US" smtClean="0"/>
              <a:t>06-Jul-21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C79819-9961-418D-AE97-509615BFC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83484B-7311-445A-A700-0CE8C81E2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6EF7-61D7-44D9-A95E-D69F57DB98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51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AF7A4E1-D3B5-475D-8BE8-C513576957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971A217-73C8-434A-A929-A2296F60A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91046D-181C-4719-B9B8-CF3EC4516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3E9B-5444-40C0-8AB6-4E6B39276B63}" type="datetimeFigureOut">
              <a:rPr lang="en-US" smtClean="0"/>
              <a:t>06-Jul-21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700292-D902-4ED6-924E-00E32C4C3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F07C47-0A45-418D-8B5C-8D06960AE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6EF7-61D7-44D9-A95E-D69F57DB98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59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A296AF-04F5-470B-97C1-33C482935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E7ECFC-503A-431D-8FB2-AEE021D42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7B281E-3514-4C4A-ADFC-D4C7A9444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3E9B-5444-40C0-8AB6-4E6B39276B63}" type="datetimeFigureOut">
              <a:rPr lang="en-US" smtClean="0"/>
              <a:t>06-Jul-21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784F26-8026-4E8B-93BB-491DDDA1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686D78-A611-4494-AABA-63DE9EFA0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6EF7-61D7-44D9-A95E-D69F57DB98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47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B2AF67-548D-4DBD-ADFC-2A3C3B69F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17842C-0954-4FD1-AFF8-6D77AE6D1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F705FA-3D9F-42DE-9709-0265E6D73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3E9B-5444-40C0-8AB6-4E6B39276B63}" type="datetimeFigureOut">
              <a:rPr lang="en-US" smtClean="0"/>
              <a:t>06-Jul-21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71B76D-47A9-4E8D-8FD0-561C3F8B8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18EF90-4D25-45B3-83A4-B192CC971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6EF7-61D7-44D9-A95E-D69F57DB98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26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64BFF2-1CE9-4DF5-8454-924A28B94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0F25C7-A1E2-4800-8DEF-147B9F9BA4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9805E9F-08DD-47AA-BF64-8B5BEC8A71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FB50B2-66F2-4111-B5B4-7F9159D36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3E9B-5444-40C0-8AB6-4E6B39276B63}" type="datetimeFigureOut">
              <a:rPr lang="en-US" smtClean="0"/>
              <a:t>06-Jul-21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503EDB-8B3D-4A8F-A56C-594C0569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FD5DBB-2A56-4207-B2CF-CF1EE34B4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6EF7-61D7-44D9-A95E-D69F57DB98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91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0D833A-45D0-4BC2-B665-13061BBC8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702AA9-15E4-4516-9F1C-B7620AFA6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568204F-A326-4BD1-AD30-DCFC8EB699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AC94AC2-A100-49BA-B719-E76280AA08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773C7A0-72B9-426F-A645-2770DF7C59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C2976D0-403A-48C3-BB98-58F334DE9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3E9B-5444-40C0-8AB6-4E6B39276B63}" type="datetimeFigureOut">
              <a:rPr lang="en-US" smtClean="0"/>
              <a:t>06-Jul-21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C92E55A-23D9-44A5-91E0-C49D84996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B8182B1-D6E9-4217-96EF-7E0D9E839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6EF7-61D7-44D9-A95E-D69F57DB98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1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B16647-8249-417D-ABA8-FC328A7CE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9348B74-39CB-4A04-9F4E-11F1D637C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3E9B-5444-40C0-8AB6-4E6B39276B63}" type="datetimeFigureOut">
              <a:rPr lang="en-US" smtClean="0"/>
              <a:t>06-Jul-21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22EC60C-46DB-4317-97A1-1F2F7A1CB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420F3B1-2827-49DB-A350-BA9568103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6EF7-61D7-44D9-A95E-D69F57DB98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06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C509B14-5DB1-4177-8B50-33F6B065B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3E9B-5444-40C0-8AB6-4E6B39276B63}" type="datetimeFigureOut">
              <a:rPr lang="en-US" smtClean="0"/>
              <a:t>06-Jul-21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6A8C9D2-7CC1-48A4-91B9-66B2576EA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2B17CD-7CCD-43B5-9C21-334D98EA0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6EF7-61D7-44D9-A95E-D69F57DB98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50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394D96-00E6-4C64-A582-B4316F592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BCF5FE-6471-4336-A775-F1E31EF20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9F7C3BD-FD8F-4AE8-820C-F419734E1C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F41798-D064-4F38-8A6A-CC3E933E0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3E9B-5444-40C0-8AB6-4E6B39276B63}" type="datetimeFigureOut">
              <a:rPr lang="en-US" smtClean="0"/>
              <a:t>06-Jul-21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C1CC3E-C0DA-45DB-A2C9-775B9568E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8E5EF4-F8F8-4008-87AB-71EEEAD10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6EF7-61D7-44D9-A95E-D69F57DB98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93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052917-0CF0-4EA3-913A-F0ABA9788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D508F11-14EE-4850-BDFE-B7B3EE10FC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0E3B63-31FF-4EE6-AD7E-AE7C907977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63535D-EB1B-4E1D-89D9-D8C7C62B1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3E9B-5444-40C0-8AB6-4E6B39276B63}" type="datetimeFigureOut">
              <a:rPr lang="en-US" smtClean="0"/>
              <a:t>06-Jul-21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31E858-E8CD-4B6B-B5FE-2249515D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C29E678-9C26-4231-B76C-170D555BA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6EF7-61D7-44D9-A95E-D69F57DB98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4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485D60B-C3D9-4DCB-B9ED-52D319054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0A56D0-576D-432D-9E1E-76EE05B6A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9A968F-C8B2-4CAB-8CEB-11E8901D17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F3E9B-5444-40C0-8AB6-4E6B39276B63}" type="datetimeFigureOut">
              <a:rPr lang="en-US" smtClean="0"/>
              <a:t>06-Jul-21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E4A766-2FBF-4240-AA2E-1D0EB4307D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CA1113-D9C8-44FF-B9DC-4461CFD76E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26EF7-61D7-44D9-A95E-D69F57DB98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5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9D2BC69-6BA9-414D-80B2-15E466A62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635" y="1202634"/>
            <a:ext cx="3733800" cy="37338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FA506B6-39E2-4EC2-894F-14CB1681629F}"/>
              </a:ext>
            </a:extLst>
          </p:cNvPr>
          <p:cNvSpPr txBox="1"/>
          <p:nvPr/>
        </p:nvSpPr>
        <p:spPr>
          <a:xfrm>
            <a:off x="4293704" y="92765"/>
            <a:ext cx="7659757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0" dirty="0" err="1">
                <a:solidFill>
                  <a:srgbClr val="FF0000"/>
                </a:solidFill>
                <a:effectLst/>
                <a:latin typeface="Montserrat"/>
              </a:rPr>
              <a:t>Sku</a:t>
            </a:r>
            <a:r>
              <a:rPr lang="en-US" sz="1400" b="1" i="0" dirty="0">
                <a:solidFill>
                  <a:srgbClr val="FF0000"/>
                </a:solidFill>
                <a:effectLst/>
                <a:latin typeface="Montserrat"/>
              </a:rPr>
              <a:t>: TL-MR6400APAC</a:t>
            </a:r>
          </a:p>
          <a:p>
            <a:pPr algn="l"/>
            <a:endParaRPr lang="en-US" sz="1400" b="1" i="0" dirty="0">
              <a:solidFill>
                <a:srgbClr val="000000"/>
              </a:solidFill>
              <a:effectLst/>
              <a:latin typeface="Ubuntu"/>
            </a:endParaRPr>
          </a:p>
          <a:p>
            <a:pPr algn="l"/>
            <a:r>
              <a:rPr lang="en-US" sz="1400" b="1" i="0" dirty="0" err="1">
                <a:solidFill>
                  <a:srgbClr val="000000"/>
                </a:solidFill>
                <a:effectLst/>
                <a:latin typeface="Ubuntu"/>
              </a:rPr>
              <a:t>Tp</a:t>
            </a:r>
            <a:r>
              <a:rPr lang="en-US" sz="1400" b="1" i="0" dirty="0">
                <a:solidFill>
                  <a:srgbClr val="000000"/>
                </a:solidFill>
                <a:effectLst/>
                <a:latin typeface="Ubuntu"/>
              </a:rPr>
              <a:t>-Link</a:t>
            </a:r>
            <a:endParaRPr lang="en-US" sz="1400" b="0" i="0" dirty="0">
              <a:solidFill>
                <a:srgbClr val="000000"/>
              </a:solidFill>
              <a:effectLst/>
              <a:latin typeface="Montserrat"/>
            </a:endParaRP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  <a:latin typeface="Montserrat"/>
              </a:rPr>
              <a:t>Router TL-MR6400 APAC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Montserrat"/>
              </a:rPr>
              <a:t>Wifi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Montserrat"/>
              </a:rPr>
              <a:t> 4G LTE N300 MBPS</a:t>
            </a:r>
          </a:p>
          <a:p>
            <a:endParaRPr lang="en-US" sz="1400" dirty="0"/>
          </a:p>
          <a:p>
            <a:pPr algn="just"/>
            <a:r>
              <a:rPr lang="es-PE" sz="1400" b="0" i="0" dirty="0">
                <a:solidFill>
                  <a:srgbClr val="000000"/>
                </a:solidFill>
                <a:effectLst/>
                <a:latin typeface="Montserrat"/>
              </a:rPr>
              <a:t>-Comparte tu red 4G LTE con varios dispositivos </a:t>
            </a:r>
            <a:r>
              <a:rPr lang="es-PE" sz="1400" b="0" i="0" dirty="0" err="1">
                <a:solidFill>
                  <a:srgbClr val="000000"/>
                </a:solidFill>
                <a:effectLst/>
                <a:latin typeface="Montserrat"/>
              </a:rPr>
              <a:t>Wi</a:t>
            </a:r>
            <a:r>
              <a:rPr lang="es-PE" sz="1400" b="0" i="0" dirty="0">
                <a:solidFill>
                  <a:srgbClr val="000000"/>
                </a:solidFill>
                <a:effectLst/>
                <a:latin typeface="Montserrat"/>
              </a:rPr>
              <a:t>-Fi y disfrute de velocidades de descarga de hasta 150 Mbps.</a:t>
            </a:r>
          </a:p>
          <a:p>
            <a:pPr algn="just"/>
            <a:r>
              <a:rPr lang="es-PE" sz="1400" b="0" i="0" dirty="0">
                <a:solidFill>
                  <a:srgbClr val="000000"/>
                </a:solidFill>
                <a:effectLst/>
                <a:latin typeface="Montserrat"/>
              </a:rPr>
              <a:t>-Velocidades inalámbricas N de hasta 300 Mbps</a:t>
            </a:r>
          </a:p>
          <a:p>
            <a:pPr algn="just"/>
            <a:r>
              <a:rPr lang="es-PE" sz="1400" b="0" i="0" dirty="0">
                <a:solidFill>
                  <a:srgbClr val="000000"/>
                </a:solidFill>
                <a:effectLst/>
                <a:latin typeface="Montserrat"/>
              </a:rPr>
              <a:t>-Las antenas integradas proporcionan conexiones inalámbricas estables</a:t>
            </a:r>
          </a:p>
          <a:p>
            <a:pPr algn="just"/>
            <a:r>
              <a:rPr lang="es-PE" sz="1400" b="0" i="0" dirty="0">
                <a:solidFill>
                  <a:srgbClr val="000000"/>
                </a:solidFill>
                <a:effectLst/>
                <a:latin typeface="Montserrat"/>
              </a:rPr>
              <a:t>-No requiere configuración: solo inserte una tarjeta SIM y enciéndala para disfrutar del acceso a Internet de alta velocidad</a:t>
            </a:r>
          </a:p>
          <a:p>
            <a:endParaRPr lang="en-U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5B1F1D4-D832-400A-9D6A-8609133C1FA9}"/>
              </a:ext>
            </a:extLst>
          </p:cNvPr>
          <p:cNvSpPr txBox="1"/>
          <p:nvPr/>
        </p:nvSpPr>
        <p:spPr>
          <a:xfrm>
            <a:off x="4386469" y="2548398"/>
            <a:ext cx="7659757" cy="7263527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r>
              <a:rPr lang="es-PE" sz="1400" b="1" i="0" dirty="0">
                <a:solidFill>
                  <a:srgbClr val="000000"/>
                </a:solidFill>
                <a:effectLst/>
                <a:latin typeface="Montserrat"/>
              </a:rPr>
              <a:t>Información General</a:t>
            </a:r>
          </a:p>
          <a:p>
            <a:pPr fontAlgn="t"/>
            <a:r>
              <a:rPr lang="es-PE" sz="1400" b="0" i="0" u="sng" dirty="0">
                <a:solidFill>
                  <a:srgbClr val="000000"/>
                </a:solidFill>
                <a:effectLst/>
                <a:latin typeface="Montserrat"/>
              </a:rPr>
              <a:t>Marca</a:t>
            </a:r>
          </a:p>
          <a:p>
            <a:r>
              <a:rPr lang="es-PE" sz="1400" b="0" i="0" dirty="0">
                <a:solidFill>
                  <a:srgbClr val="000000"/>
                </a:solidFill>
                <a:effectLst/>
                <a:latin typeface="Montserrat"/>
              </a:rPr>
              <a:t>TP-LINK</a:t>
            </a:r>
          </a:p>
          <a:p>
            <a:pPr fontAlgn="t"/>
            <a:r>
              <a:rPr lang="es-PE" sz="1400" b="0" i="0" u="sng" dirty="0">
                <a:solidFill>
                  <a:srgbClr val="000000"/>
                </a:solidFill>
                <a:effectLst/>
                <a:latin typeface="Montserrat"/>
              </a:rPr>
              <a:t>Modelo</a:t>
            </a:r>
          </a:p>
          <a:p>
            <a:r>
              <a:rPr lang="es-PE" sz="1400" b="0" i="0" dirty="0">
                <a:solidFill>
                  <a:srgbClr val="000000"/>
                </a:solidFill>
                <a:effectLst/>
                <a:latin typeface="Montserrat"/>
              </a:rPr>
              <a:t>TL-MR6400 APAC</a:t>
            </a:r>
          </a:p>
          <a:p>
            <a:pPr fontAlgn="t"/>
            <a:r>
              <a:rPr lang="es-PE" sz="1400" b="0" i="0" u="sng" dirty="0">
                <a:solidFill>
                  <a:srgbClr val="000000"/>
                </a:solidFill>
                <a:effectLst/>
                <a:latin typeface="Montserrat"/>
              </a:rPr>
              <a:t>Información adicional</a:t>
            </a:r>
          </a:p>
          <a:p>
            <a:r>
              <a:rPr lang="es-PE" sz="1400" b="0" i="0" dirty="0">
                <a:solidFill>
                  <a:srgbClr val="000000"/>
                </a:solidFill>
                <a:effectLst/>
                <a:latin typeface="Montserrat"/>
              </a:rPr>
              <a:t>Fuente de alimentación externa (UE): 9V / 0.85A. Fuente de alimentación externa (APAC): 12V / 1A</a:t>
            </a:r>
          </a:p>
          <a:p>
            <a:r>
              <a:rPr lang="es-PE" sz="1400" b="1" i="0" dirty="0">
                <a:solidFill>
                  <a:srgbClr val="000000"/>
                </a:solidFill>
                <a:effectLst/>
                <a:latin typeface="Montserrat"/>
              </a:rPr>
              <a:t>Especificaciones Técnicas</a:t>
            </a:r>
          </a:p>
          <a:p>
            <a:pPr fontAlgn="t"/>
            <a:r>
              <a:rPr lang="es-PE" sz="1400" b="0" i="0" u="sng" dirty="0">
                <a:solidFill>
                  <a:srgbClr val="000000"/>
                </a:solidFill>
                <a:effectLst/>
                <a:latin typeface="Montserrat"/>
              </a:rPr>
              <a:t>Tipo</a:t>
            </a:r>
          </a:p>
          <a:p>
            <a:r>
              <a:rPr lang="es-PE" sz="1400" b="0" i="0" dirty="0" err="1">
                <a:solidFill>
                  <a:srgbClr val="000000"/>
                </a:solidFill>
                <a:effectLst/>
                <a:latin typeface="Montserrat"/>
              </a:rPr>
              <a:t>Routers</a:t>
            </a:r>
            <a:endParaRPr lang="es-PE" sz="1400" b="0" i="0" dirty="0">
              <a:solidFill>
                <a:srgbClr val="000000"/>
              </a:solidFill>
              <a:effectLst/>
              <a:latin typeface="Montserrat"/>
            </a:endParaRPr>
          </a:p>
          <a:p>
            <a:pPr fontAlgn="t"/>
            <a:r>
              <a:rPr lang="es-PE" sz="1400" b="0" i="0" u="sng" dirty="0">
                <a:solidFill>
                  <a:srgbClr val="000000"/>
                </a:solidFill>
                <a:effectLst/>
                <a:latin typeface="Montserrat"/>
              </a:rPr>
              <a:t>Frecuencia inalámbrica</a:t>
            </a:r>
          </a:p>
          <a:p>
            <a:r>
              <a:rPr lang="es-PE" sz="1400" b="0" i="0" dirty="0">
                <a:solidFill>
                  <a:srgbClr val="000000"/>
                </a:solidFill>
                <a:effectLst/>
                <a:latin typeface="Montserrat"/>
              </a:rPr>
              <a:t>2,4 GHz</a:t>
            </a:r>
          </a:p>
          <a:p>
            <a:pPr fontAlgn="t"/>
            <a:r>
              <a:rPr lang="es-PE" sz="1400" b="0" i="0" u="sng" dirty="0">
                <a:solidFill>
                  <a:srgbClr val="000000"/>
                </a:solidFill>
                <a:effectLst/>
                <a:latin typeface="Montserrat"/>
              </a:rPr>
              <a:t>Interfaz</a:t>
            </a:r>
          </a:p>
          <a:p>
            <a:r>
              <a:rPr lang="es-PE" sz="1400" b="0" i="0" dirty="0">
                <a:solidFill>
                  <a:srgbClr val="000000"/>
                </a:solidFill>
                <a:effectLst/>
                <a:latin typeface="Montserrat"/>
              </a:rPr>
              <a:t>3 puertos LAN de 10/100 </a:t>
            </a:r>
            <a:r>
              <a:rPr lang="es-PE" sz="1400" b="0" i="0" dirty="0" err="1">
                <a:solidFill>
                  <a:srgbClr val="000000"/>
                </a:solidFill>
                <a:effectLst/>
                <a:latin typeface="Montserrat"/>
              </a:rPr>
              <a:t>mbps</a:t>
            </a:r>
            <a:r>
              <a:rPr lang="es-PE" sz="1400" b="0" i="0" dirty="0">
                <a:solidFill>
                  <a:srgbClr val="000000"/>
                </a:solidFill>
                <a:effectLst/>
                <a:latin typeface="Montserrat"/>
              </a:rPr>
              <a:t>, 1 puerto LAN / WAN de 10/100 </a:t>
            </a:r>
            <a:r>
              <a:rPr lang="es-PE" sz="1400" b="0" i="0" dirty="0" err="1">
                <a:solidFill>
                  <a:srgbClr val="000000"/>
                </a:solidFill>
                <a:effectLst/>
                <a:latin typeface="Montserrat"/>
              </a:rPr>
              <a:t>mbps</a:t>
            </a:r>
            <a:r>
              <a:rPr lang="es-PE" sz="1400" b="0" i="0" dirty="0">
                <a:solidFill>
                  <a:srgbClr val="000000"/>
                </a:solidFill>
                <a:effectLst/>
                <a:latin typeface="Montserrat"/>
              </a:rPr>
              <a:t>, 1 ranura para tarjeta micro SIM</a:t>
            </a:r>
          </a:p>
          <a:p>
            <a:endParaRPr lang="es-PE" sz="1400" dirty="0">
              <a:solidFill>
                <a:srgbClr val="000000"/>
              </a:solidFill>
              <a:latin typeface="Montserrat"/>
            </a:endParaRPr>
          </a:p>
          <a:p>
            <a:endParaRPr lang="es-PE" sz="1400" b="0" i="0" dirty="0">
              <a:solidFill>
                <a:srgbClr val="000000"/>
              </a:solidFill>
              <a:effectLst/>
              <a:latin typeface="Montserrat"/>
            </a:endParaRPr>
          </a:p>
          <a:p>
            <a:endParaRPr lang="es-PE" sz="1400" dirty="0">
              <a:solidFill>
                <a:srgbClr val="000000"/>
              </a:solidFill>
              <a:latin typeface="Montserrat"/>
            </a:endParaRPr>
          </a:p>
          <a:p>
            <a:endParaRPr lang="es-PE" sz="1400" b="0" i="0" dirty="0">
              <a:solidFill>
                <a:srgbClr val="000000"/>
              </a:solidFill>
              <a:effectLst/>
              <a:latin typeface="Montserrat"/>
            </a:endParaRPr>
          </a:p>
          <a:p>
            <a:endParaRPr lang="es-PE" sz="1400" dirty="0">
              <a:solidFill>
                <a:srgbClr val="000000"/>
              </a:solidFill>
              <a:latin typeface="Montserrat"/>
            </a:endParaRPr>
          </a:p>
          <a:p>
            <a:endParaRPr lang="es-PE" sz="1400" b="0" i="0" dirty="0">
              <a:solidFill>
                <a:srgbClr val="000000"/>
              </a:solidFill>
              <a:effectLst/>
              <a:latin typeface="Montserrat"/>
            </a:endParaRPr>
          </a:p>
          <a:p>
            <a:endParaRPr lang="es-PE" sz="1400" dirty="0">
              <a:solidFill>
                <a:srgbClr val="000000"/>
              </a:solidFill>
              <a:latin typeface="Montserrat"/>
            </a:endParaRPr>
          </a:p>
          <a:p>
            <a:endParaRPr lang="es-PE" sz="1400" b="0" i="0" dirty="0">
              <a:solidFill>
                <a:srgbClr val="000000"/>
              </a:solidFill>
              <a:effectLst/>
              <a:latin typeface="Montserrat"/>
            </a:endParaRPr>
          </a:p>
          <a:p>
            <a:endParaRPr lang="es-PE" sz="1400" dirty="0">
              <a:solidFill>
                <a:srgbClr val="000000"/>
              </a:solidFill>
              <a:latin typeface="Montserrat"/>
            </a:endParaRPr>
          </a:p>
          <a:p>
            <a:endParaRPr lang="es-PE" sz="1400" b="0" i="0" dirty="0">
              <a:solidFill>
                <a:srgbClr val="000000"/>
              </a:solidFill>
              <a:effectLst/>
              <a:latin typeface="Montserrat"/>
            </a:endParaRPr>
          </a:p>
          <a:p>
            <a:endParaRPr lang="es-PE" sz="1400" dirty="0">
              <a:solidFill>
                <a:srgbClr val="000000"/>
              </a:solidFill>
              <a:latin typeface="Montserrat"/>
            </a:endParaRPr>
          </a:p>
          <a:p>
            <a:endParaRPr lang="es-PE" sz="1400" b="0" i="0" dirty="0">
              <a:solidFill>
                <a:srgbClr val="000000"/>
              </a:solidFill>
              <a:effectLst/>
              <a:latin typeface="Montserrat"/>
            </a:endParaRPr>
          </a:p>
          <a:p>
            <a:endParaRPr lang="es-PE" sz="1400" dirty="0">
              <a:solidFill>
                <a:srgbClr val="000000"/>
              </a:solidFill>
              <a:latin typeface="Montserrat"/>
            </a:endParaRPr>
          </a:p>
          <a:p>
            <a:pPr fontAlgn="t"/>
            <a:r>
              <a:rPr lang="es-PE" sz="1400" b="0" i="0" u="sng" dirty="0">
                <a:solidFill>
                  <a:srgbClr val="000000"/>
                </a:solidFill>
                <a:effectLst/>
                <a:latin typeface="Montserrat"/>
              </a:rPr>
              <a:t>Características de antena</a:t>
            </a:r>
          </a:p>
          <a:p>
            <a:r>
              <a:rPr lang="es-PE" sz="1400" b="0" i="0" dirty="0">
                <a:solidFill>
                  <a:srgbClr val="000000"/>
                </a:solidFill>
                <a:effectLst/>
                <a:latin typeface="Montserrat"/>
              </a:rPr>
              <a:t>Tipo de antena V3 / APAC: 2 antenas internas 4G LTE V2 / V1: 2 antenas 4G LTE desmontables</a:t>
            </a:r>
          </a:p>
          <a:p>
            <a:pPr fontAlgn="t"/>
            <a:r>
              <a:rPr lang="es-PE" sz="1400" b="0" i="0" u="sng" dirty="0">
                <a:solidFill>
                  <a:srgbClr val="000000"/>
                </a:solidFill>
                <a:effectLst/>
                <a:latin typeface="Montserrat"/>
              </a:rPr>
              <a:t>Velocidad de </a:t>
            </a:r>
            <a:r>
              <a:rPr lang="es-PE" sz="1400" b="0" i="0" u="sng" dirty="0" err="1">
                <a:solidFill>
                  <a:srgbClr val="000000"/>
                </a:solidFill>
                <a:effectLst/>
                <a:latin typeface="Montserrat"/>
              </a:rPr>
              <a:t>trasnmisión</a:t>
            </a:r>
            <a:endParaRPr lang="es-PE" sz="1400" b="0" i="0" u="sng" dirty="0">
              <a:solidFill>
                <a:srgbClr val="000000"/>
              </a:solidFill>
              <a:effectLst/>
              <a:latin typeface="Montserrat"/>
            </a:endParaRPr>
          </a:p>
          <a:p>
            <a:r>
              <a:rPr lang="es-PE" sz="1400" b="0" i="0" dirty="0">
                <a:solidFill>
                  <a:srgbClr val="000000"/>
                </a:solidFill>
                <a:effectLst/>
                <a:latin typeface="Montserrat"/>
              </a:rPr>
              <a:t>300 </a:t>
            </a:r>
            <a:r>
              <a:rPr lang="es-PE" sz="1400" b="0" i="0" dirty="0" err="1">
                <a:solidFill>
                  <a:srgbClr val="000000"/>
                </a:solidFill>
                <a:effectLst/>
                <a:latin typeface="Montserrat"/>
              </a:rPr>
              <a:t>mbps</a:t>
            </a:r>
            <a:endParaRPr lang="es-PE" sz="1400" b="0" i="0" dirty="0">
              <a:solidFill>
                <a:srgbClr val="000000"/>
              </a:solidFill>
              <a:effectLst/>
              <a:latin typeface="Montserrat"/>
            </a:endParaRPr>
          </a:p>
          <a:p>
            <a:pPr fontAlgn="t"/>
            <a:r>
              <a:rPr lang="es-PE" sz="1400" b="0" i="0" u="sng" dirty="0">
                <a:solidFill>
                  <a:srgbClr val="000000"/>
                </a:solidFill>
                <a:effectLst/>
                <a:latin typeface="Montserrat"/>
              </a:rPr>
              <a:t>Botones</a:t>
            </a:r>
          </a:p>
          <a:p>
            <a:r>
              <a:rPr lang="es-PE" sz="1400" b="0" i="0" dirty="0">
                <a:solidFill>
                  <a:srgbClr val="000000"/>
                </a:solidFill>
                <a:effectLst/>
                <a:latin typeface="Montserrat"/>
              </a:rPr>
              <a:t>Botón WPS / </a:t>
            </a:r>
            <a:r>
              <a:rPr lang="es-PE" sz="1400" b="0" i="0" dirty="0" err="1">
                <a:solidFill>
                  <a:srgbClr val="000000"/>
                </a:solidFill>
                <a:effectLst/>
                <a:latin typeface="Montserrat"/>
              </a:rPr>
              <a:t>reset</a:t>
            </a:r>
            <a:r>
              <a:rPr lang="es-PE" sz="1400" b="0" i="0" dirty="0">
                <a:solidFill>
                  <a:srgbClr val="000000"/>
                </a:solidFill>
                <a:effectLst/>
                <a:latin typeface="Montserrat"/>
              </a:rPr>
              <a:t>, botón de encendido / apagado inalámbrico, botón de encendido / apagado</a:t>
            </a:r>
          </a:p>
          <a:p>
            <a:pPr fontAlgn="t"/>
            <a:r>
              <a:rPr lang="es-PE" sz="1400" b="0" i="0" u="sng" dirty="0">
                <a:solidFill>
                  <a:srgbClr val="000000"/>
                </a:solidFill>
                <a:effectLst/>
                <a:latin typeface="Montserrat"/>
              </a:rPr>
              <a:t>Estándares Inalámbricos</a:t>
            </a:r>
          </a:p>
          <a:p>
            <a:r>
              <a:rPr lang="es-PE" sz="1400" b="0" i="0" dirty="0">
                <a:solidFill>
                  <a:srgbClr val="000000"/>
                </a:solidFill>
                <a:effectLst/>
                <a:latin typeface="Montserrat"/>
              </a:rPr>
              <a:t>IEEE 802.11b / g / n 2,4 GHz</a:t>
            </a:r>
          </a:p>
          <a:p>
            <a:endParaRPr lang="en-U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C8C2611-6670-4F68-BA89-36214C0D49BE}"/>
              </a:ext>
            </a:extLst>
          </p:cNvPr>
          <p:cNvSpPr txBox="1"/>
          <p:nvPr/>
        </p:nvSpPr>
        <p:spPr>
          <a:xfrm>
            <a:off x="265043" y="5234609"/>
            <a:ext cx="4028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Precio Regular: S/ 399.90</a:t>
            </a:r>
          </a:p>
          <a:p>
            <a:endParaRPr lang="es-ES" b="1" dirty="0">
              <a:solidFill>
                <a:srgbClr val="FF0000"/>
              </a:solidFill>
            </a:endParaRPr>
          </a:p>
          <a:p>
            <a:r>
              <a:rPr lang="es-ES" b="1" dirty="0">
                <a:solidFill>
                  <a:srgbClr val="FF0000"/>
                </a:solidFill>
              </a:rPr>
              <a:t>Precio Corporativo: S</a:t>
            </a:r>
            <a:r>
              <a:rPr lang="es-ES" b="1">
                <a:solidFill>
                  <a:srgbClr val="FF0000"/>
                </a:solidFill>
              </a:rPr>
              <a:t>/ 369.90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120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200</Words>
  <Application>Microsoft Office PowerPoint</Application>
  <PresentationFormat>Panorámica</PresentationFormat>
  <Paragraphs>47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Ubuntu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Milagros Salinas Huapaya</dc:creator>
  <cp:lastModifiedBy>Milagros Salinas Huapaya</cp:lastModifiedBy>
  <cp:revision>3</cp:revision>
  <dcterms:created xsi:type="dcterms:W3CDTF">2021-06-04T16:29:15Z</dcterms:created>
  <dcterms:modified xsi:type="dcterms:W3CDTF">2021-07-06T19:08:21Z</dcterms:modified>
</cp:coreProperties>
</file>