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C24A98-00E2-459C-8B49-A94838BB1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E0AB67-E059-40DB-BA63-95BE5EA79F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B1AB08-4020-498C-BCAB-5968DC84F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3C4ED1-61A4-49FD-AE20-265E52D93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CD537E-FC94-4AFC-9422-CEC2DECA5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8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8F2BA-8DC8-45B6-8F6C-61804DC4F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4923C5-67FD-4298-ACC0-47B4C682D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3190B1-6036-4386-854A-89DBECF9A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9149BF-19BA-47CC-8106-EDF46B885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B37E01-F923-4847-ACDA-9BF09AE66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7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748795-75B0-4647-A8CC-569C9AE251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AF309A3-9468-406D-96D3-17E9246897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3955B7-AFE2-4386-8F9B-D52DF9099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06BDA5-BE82-4E2E-84BF-EB963942F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5E3123-B748-4347-B657-2BDC276F6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6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1BC7AB-5162-4C06-9839-BE2653C68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7FE589-D6F2-4095-9BE2-C0DBD408D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238B4D-828B-44ED-8C2E-667B9C22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80435B-2EEB-4D01-8887-54A3EF0B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A20B6C-4796-4299-A915-EDDD95E5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5A1AD3-63CA-4BF2-8029-6722AB062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484662-53D5-4C54-A2AE-824B4554A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7D749E-B220-4F00-B33A-40A5A6B7C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17DBC3-90BC-4482-8859-9E663841D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3501DC-EE9F-4BD4-B02D-73B7EAEB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24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00E3A6-FBB8-4A1F-8122-949C5849E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05270D-06BA-4BD6-87EB-DB7E9D1BA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44DD7BC-C9A4-47A9-8E71-D648E594E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14C8DD-63AE-4FB4-97D4-1C682A6A1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A67A2A-749D-4058-A641-D8D34877A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60E84B-964F-47F1-840F-616705E0C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2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AA4A0F-5169-45CC-B56A-B5A5E389B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724AA7-D840-45A7-8808-F03C630CC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2F5642-8E6D-410B-810A-C483AC98B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D0E681A-D50E-4EFC-A251-8A90D5A943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C559113-4A40-448B-9A95-587CC99ED6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D4AA65C-CD42-4022-B867-B8A22767F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E739532-A025-4F07-889C-BCEE4E214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E94BFE2-9F8F-4B16-A268-D144A2BC6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0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B4B54A-C6E8-4B6B-AC9D-37CB4A12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4064826-B0CD-4295-8263-4228FCC92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25D18C6-B325-4C31-88FA-8C5399F98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F20ED3D-F54D-4899-B4A4-0D6DDEBA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4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397538B-0E52-44CC-9317-B057EAFB5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370E0AC-2BF3-49C2-9AA4-1DB00A1C2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B7FD192-05D0-4E24-9113-F41DD404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64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5E2656-BBB8-4DAF-9F73-CDBDCCE55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87D53A-18BE-4FCB-9893-2FF77C9EE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ACB04D-012C-4CFE-97ED-6593A5C2C0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9159E4-640F-42C5-9883-43805C204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8DA3D2-9822-43E7-A277-E2B2D7C18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EE30C6-FD42-44F5-B876-D066C629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1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6574E-DF6B-4792-9F4C-83A3FCB79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7D1F6D-2530-4C1D-BD3D-576F7F4752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045B48A-18B6-4C95-A820-43EF5EC29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6E093D-1775-4C43-ACF1-6227E1644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0C1E03-1C3D-4478-A863-A176A05E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E702BB-2E21-4FA1-AECA-51018B65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2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966597F-FA1D-4FE3-BBD8-B5442D771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B47FDC-EE0E-4793-8FD3-D011243EA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AC2FC2-C527-4366-BBDB-40B0D77E7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80CB3-2FE3-4339-BF64-7BD1383A94AD}" type="datetimeFigureOut">
              <a:rPr lang="en-US" smtClean="0"/>
              <a:t>16-Sep-21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76A4CF-11F1-4DCF-8AF0-DF4B03773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805074-51B2-4996-9A24-9A04978A2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0821F-CCE9-4E11-93E6-581852CBC5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2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1F550EF-AB38-44A8-A11C-4080556C1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04" y="1242391"/>
            <a:ext cx="3429000" cy="3429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E6531F5-7213-48E7-93BD-4DD870B3444F}"/>
              </a:ext>
            </a:extLst>
          </p:cNvPr>
          <p:cNvSpPr txBox="1"/>
          <p:nvPr/>
        </p:nvSpPr>
        <p:spPr>
          <a:xfrm>
            <a:off x="4134678" y="92765"/>
            <a:ext cx="7871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dirty="0" err="1">
                <a:solidFill>
                  <a:srgbClr val="FF0000"/>
                </a:solidFill>
                <a:effectLst/>
                <a:latin typeface="Montserrat"/>
              </a:rPr>
              <a:t>Sku</a:t>
            </a:r>
            <a:r>
              <a:rPr lang="en-US" sz="1200" b="1" i="0" dirty="0">
                <a:solidFill>
                  <a:srgbClr val="FF0000"/>
                </a:solidFill>
                <a:effectLst/>
                <a:latin typeface="Montserrat"/>
              </a:rPr>
              <a:t>: CATSX-F0G</a:t>
            </a:r>
          </a:p>
          <a:p>
            <a:pPr algn="l"/>
            <a:endParaRPr lang="en-US" sz="1200" b="1" i="0" dirty="0">
              <a:solidFill>
                <a:srgbClr val="000000"/>
              </a:solidFill>
              <a:effectLst/>
              <a:latin typeface="Ubuntu"/>
            </a:endParaRPr>
          </a:p>
          <a:p>
            <a:pPr algn="l"/>
            <a:r>
              <a:rPr lang="en-US" sz="1200" b="1" i="0" dirty="0" err="1">
                <a:solidFill>
                  <a:srgbClr val="000000"/>
                </a:solidFill>
                <a:effectLst/>
                <a:latin typeface="Ubuntu"/>
              </a:rPr>
              <a:t>Baseus</a:t>
            </a:r>
            <a:endParaRPr lang="en-US" sz="12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algn="l"/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Hub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Baseus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Dockins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Station 10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en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1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tipo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C a 3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puertos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usb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3.0 + 4k/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hdmi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+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vga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+ rj45+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sd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/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microsd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+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Montserrat"/>
              </a:rPr>
              <a:t>puerto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Montserrat"/>
              </a:rPr>
              <a:t> de carga pd, 3.5mm</a:t>
            </a:r>
          </a:p>
          <a:p>
            <a:endParaRPr lang="en-US" sz="1200" dirty="0"/>
          </a:p>
          <a:p>
            <a:pPr algn="just"/>
            <a:r>
              <a:rPr lang="es-PE" sz="1200" b="0" i="0" dirty="0">
                <a:solidFill>
                  <a:srgbClr val="000000"/>
                </a:solidFill>
                <a:effectLst/>
                <a:latin typeface="Montserrat"/>
              </a:rPr>
              <a:t>-Estación Hub Multifuncional para Laptops 10 en 1: 10 puertos adicionales (HDMI, VGA, RJ45, tarjeta SD, etc.) para más posibilidades.</a:t>
            </a:r>
          </a:p>
          <a:p>
            <a:pPr algn="just"/>
            <a:r>
              <a:rPr lang="es-PE" sz="1200" b="0" i="0" dirty="0">
                <a:solidFill>
                  <a:srgbClr val="000000"/>
                </a:solidFill>
                <a:effectLst/>
                <a:latin typeface="Montserrat"/>
              </a:rPr>
              <a:t>-Conecte y use: todo lo que necesita hacer es conectar el accesorio al puerto USB-C. Sin configuraciones adicionales. No podría ser más sencillo.</a:t>
            </a:r>
          </a:p>
          <a:p>
            <a:pPr algn="just"/>
            <a:r>
              <a:rPr lang="es-PE" sz="1200" b="0" i="0" dirty="0">
                <a:solidFill>
                  <a:srgbClr val="000000"/>
                </a:solidFill>
                <a:effectLst/>
                <a:latin typeface="Montserrat"/>
              </a:rPr>
              <a:t>-Durable y confiable: hecho de material de aleación de aluminio de alta calidad con excelentes propiedades de disipación de calor.</a:t>
            </a:r>
          </a:p>
          <a:p>
            <a:pPr algn="just"/>
            <a:r>
              <a:rPr lang="es-PE" sz="1200" b="0" i="0" dirty="0">
                <a:solidFill>
                  <a:srgbClr val="000000"/>
                </a:solidFill>
                <a:effectLst/>
                <a:latin typeface="Montserrat"/>
              </a:rPr>
              <a:t>-Protección triple: protección contra </a:t>
            </a:r>
            <a:r>
              <a:rPr lang="es-PE" sz="1200" b="0" i="0" dirty="0" err="1">
                <a:solidFill>
                  <a:srgbClr val="000000"/>
                </a:solidFill>
                <a:effectLst/>
                <a:latin typeface="Montserrat"/>
              </a:rPr>
              <a:t>sobrecorriente</a:t>
            </a:r>
            <a:r>
              <a:rPr lang="es-PE" sz="1200" b="0" i="0" dirty="0">
                <a:solidFill>
                  <a:srgbClr val="000000"/>
                </a:solidFill>
                <a:effectLst/>
                <a:latin typeface="Montserrat"/>
              </a:rPr>
              <a:t>, corriente inversa y circuito.</a:t>
            </a:r>
          </a:p>
          <a:p>
            <a:endParaRPr lang="en-US" sz="1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1EC90BE-DF26-43A9-A378-A8FC3AEB326F}"/>
              </a:ext>
            </a:extLst>
          </p:cNvPr>
          <p:cNvSpPr txBox="1"/>
          <p:nvPr/>
        </p:nvSpPr>
        <p:spPr>
          <a:xfrm>
            <a:off x="4134678" y="2770421"/>
            <a:ext cx="7765774" cy="5786199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s-PE" sz="1600" b="1" i="0" dirty="0">
                <a:solidFill>
                  <a:srgbClr val="000000"/>
                </a:solidFill>
                <a:effectLst/>
                <a:latin typeface="Montserrat"/>
              </a:rPr>
              <a:t>Información General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Marca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BASEUS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Modelo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CATSX-F0G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Profundidad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1.8 cm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Alto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2.80 cm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Ancho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8.05 cm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Peso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0.247 kg</a:t>
            </a:r>
          </a:p>
          <a:p>
            <a:endParaRPr lang="es-PE" sz="1600" dirty="0">
              <a:solidFill>
                <a:srgbClr val="000000"/>
              </a:solidFill>
              <a:latin typeface="Montserrat"/>
            </a:endParaRPr>
          </a:p>
          <a:p>
            <a:endParaRPr lang="es-PE" sz="16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600" dirty="0">
              <a:solidFill>
                <a:srgbClr val="000000"/>
              </a:solidFill>
              <a:latin typeface="Montserrat"/>
            </a:endParaRPr>
          </a:p>
          <a:p>
            <a:endParaRPr lang="es-PE" sz="16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600" dirty="0">
              <a:solidFill>
                <a:srgbClr val="000000"/>
              </a:solidFill>
              <a:latin typeface="Montserrat"/>
            </a:endParaRPr>
          </a:p>
          <a:p>
            <a:endParaRPr lang="es-PE" sz="16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600" dirty="0">
              <a:solidFill>
                <a:srgbClr val="000000"/>
              </a:solidFill>
              <a:latin typeface="Montserrat"/>
            </a:endParaRPr>
          </a:p>
          <a:p>
            <a:endParaRPr lang="es-PE" sz="16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600" dirty="0">
              <a:solidFill>
                <a:srgbClr val="000000"/>
              </a:solidFill>
              <a:latin typeface="Montserrat"/>
            </a:endParaRPr>
          </a:p>
          <a:p>
            <a:endParaRPr lang="es-PE" sz="16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Información adicional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Compatible con Windows y Mac OS</a:t>
            </a:r>
          </a:p>
          <a:p>
            <a:r>
              <a:rPr lang="es-PE" sz="1600" b="1" i="0" dirty="0">
                <a:solidFill>
                  <a:srgbClr val="000000"/>
                </a:solidFill>
                <a:effectLst/>
                <a:latin typeface="Montserrat"/>
              </a:rPr>
              <a:t>Especificaciones Técnicas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Velocidad de transferencia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USB. 3.0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Capacidad de puertos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10</a:t>
            </a:r>
          </a:p>
          <a:p>
            <a:pPr fontAlgn="t"/>
            <a:r>
              <a:rPr lang="es-PE" sz="1600" b="0" i="0" u="sng" dirty="0">
                <a:solidFill>
                  <a:srgbClr val="000000"/>
                </a:solidFill>
                <a:effectLst/>
                <a:latin typeface="Montserrat"/>
              </a:rPr>
              <a:t>Detalles de puertos</a:t>
            </a:r>
          </a:p>
          <a:p>
            <a:r>
              <a:rPr lang="es-PE" sz="1600" b="0" i="0" dirty="0">
                <a:solidFill>
                  <a:srgbClr val="000000"/>
                </a:solidFill>
                <a:effectLst/>
                <a:latin typeface="Montserrat"/>
              </a:rPr>
              <a:t>3 Puertos USB 3.0 + 4K/HDMI + VGA + RJ45+ SD/MicroSD + Puerto de Carga PD + 3.5mm</a:t>
            </a:r>
          </a:p>
          <a:p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638F623-CB6A-4414-9644-AE1D11836322}"/>
              </a:ext>
            </a:extLst>
          </p:cNvPr>
          <p:cNvSpPr txBox="1"/>
          <p:nvPr/>
        </p:nvSpPr>
        <p:spPr>
          <a:xfrm>
            <a:off x="145774" y="5406887"/>
            <a:ext cx="3988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Precio Corporativo: S/ 399.90</a:t>
            </a:r>
          </a:p>
          <a:p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06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6E4722D-3CBC-42C9-AB34-4D273CD34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191"/>
            <a:ext cx="4101547" cy="410154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5440988-F781-43C5-BCC0-C313041579CD}"/>
              </a:ext>
            </a:extLst>
          </p:cNvPr>
          <p:cNvSpPr txBox="1"/>
          <p:nvPr/>
        </p:nvSpPr>
        <p:spPr>
          <a:xfrm>
            <a:off x="4396408" y="119270"/>
            <a:ext cx="750073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dirty="0" err="1">
                <a:solidFill>
                  <a:srgbClr val="FF0000"/>
                </a:solidFill>
                <a:effectLst/>
                <a:latin typeface="Montserrat" panose="00000500000000000000" pitchFamily="2" charset="0"/>
              </a:rPr>
              <a:t>Sku</a:t>
            </a:r>
            <a:r>
              <a:rPr lang="en-US" sz="1400" b="1" i="0" dirty="0">
                <a:solidFill>
                  <a:srgbClr val="FF0000"/>
                </a:solidFill>
                <a:effectLst/>
                <a:latin typeface="Montserrat" panose="00000500000000000000" pitchFamily="2" charset="0"/>
              </a:rPr>
              <a:t>: AWE84</a:t>
            </a:r>
          </a:p>
          <a:p>
            <a:pPr algn="l"/>
            <a:endParaRPr lang="en-US" sz="1400" b="1" i="0" dirty="0">
              <a:solidFill>
                <a:srgbClr val="000000"/>
              </a:solidFill>
              <a:effectLst/>
              <a:latin typeface="Ubuntu"/>
            </a:endParaRPr>
          </a:p>
          <a:p>
            <a:pPr algn="l"/>
            <a:r>
              <a:rPr lang="en-US" sz="1400" b="1" i="0" dirty="0">
                <a:solidFill>
                  <a:srgbClr val="000000"/>
                </a:solidFill>
                <a:effectLst/>
                <a:latin typeface="Ubuntu"/>
              </a:rPr>
              <a:t>Targus</a:t>
            </a:r>
            <a:endParaRPr lang="en-US" sz="1400" b="0" i="0" dirty="0">
              <a:solidFill>
                <a:srgbClr val="000000"/>
              </a:solidFill>
              <a:effectLst/>
              <a:latin typeface="Montserrat" panose="00000500000000000000" pitchFamily="2" charset="0"/>
            </a:endParaRPr>
          </a:p>
          <a:p>
            <a:pPr algn="l"/>
            <a:r>
              <a:rPr lang="en-US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Cooler para laptop Targus AWE84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máx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. 17", 4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usb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, 2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ventiladores</a:t>
            </a:r>
            <a:endParaRPr lang="en-US" sz="1400" b="0" i="0" dirty="0">
              <a:solidFill>
                <a:srgbClr val="000000"/>
              </a:solidFill>
              <a:effectLst/>
              <a:latin typeface="Montserrat" panose="00000500000000000000" pitchFamily="2" charset="0"/>
            </a:endParaRPr>
          </a:p>
          <a:p>
            <a:endParaRPr lang="en-US" sz="1400" dirty="0"/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-Ventiladores duales de alta velocidad.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-La parrilla ventilada ayuda a disipar el calor para que su computadora portátil permanezca fría durante el funcionamiento.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-Admite portátiles de hasta 17 ".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-Concentrador USB-A de 4 puertos integrado</a:t>
            </a:r>
          </a:p>
          <a:p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E955033-156B-4D46-B914-591EAC64230A}"/>
              </a:ext>
            </a:extLst>
          </p:cNvPr>
          <p:cNvSpPr txBox="1"/>
          <p:nvPr/>
        </p:nvSpPr>
        <p:spPr>
          <a:xfrm>
            <a:off x="4293704" y="2451582"/>
            <a:ext cx="60960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400" b="1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Información General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Modelo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AWE84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Profundidad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2.54 cm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Alto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26.67 cm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Ancho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36.195 cm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Información adicional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Ventiladores duales de alta velocidad</a:t>
            </a:r>
          </a:p>
          <a:p>
            <a:r>
              <a:rPr lang="es-PE" sz="1400" b="1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Especificaciones Técnicas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Capacidad máx.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17"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Puertos USB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4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Ventiladores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Sí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Posturas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3 posturas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C93BFC1-7244-414F-8505-D318B6EEFBE3}"/>
              </a:ext>
            </a:extLst>
          </p:cNvPr>
          <p:cNvSpPr txBox="1"/>
          <p:nvPr/>
        </p:nvSpPr>
        <p:spPr>
          <a:xfrm>
            <a:off x="145774" y="5406887"/>
            <a:ext cx="3988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Precio Corporativo: S</a:t>
            </a:r>
            <a:r>
              <a:rPr lang="es-ES" b="1">
                <a:solidFill>
                  <a:srgbClr val="FF0000"/>
                </a:solidFill>
              </a:rPr>
              <a:t>/ 159.90</a:t>
            </a:r>
            <a:endParaRPr lang="es-ES" b="1" dirty="0">
              <a:solidFill>
                <a:srgbClr val="FF0000"/>
              </a:solidFill>
            </a:endParaRPr>
          </a:p>
          <a:p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474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300</Words>
  <Application>Microsoft Office PowerPoint</Application>
  <PresentationFormat>Panorámica</PresentationFormat>
  <Paragraphs>72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Ubuntu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Milagros Salinas Huapaya</dc:creator>
  <cp:lastModifiedBy>Milagros Salinas Huapaya</cp:lastModifiedBy>
  <cp:revision>4</cp:revision>
  <dcterms:created xsi:type="dcterms:W3CDTF">2021-07-23T22:28:30Z</dcterms:created>
  <dcterms:modified xsi:type="dcterms:W3CDTF">2021-09-17T01:00:27Z</dcterms:modified>
</cp:coreProperties>
</file>