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FA2F8B-4B63-486B-9094-316B1901DE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3B69D20-30A0-436A-855A-B836917017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D9F5353-A0E3-4E3D-8410-AE12678E6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4C314-2142-481A-96B9-229240E47E96}" type="datetimeFigureOut">
              <a:rPr lang="en-US" smtClean="0"/>
              <a:t>27-Jul-21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F847618-1AA4-49A3-A35E-C33128E77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B1840AB-323A-45B9-B88B-7093AC1FF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E11F0-88BB-48DF-A7F5-249B007FB5C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359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1ABC87-248A-49C9-B812-2A25D4C69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E0605D3-30E9-4637-B482-02FE24CB40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6449382-82A1-4A51-84FD-AC81C39FC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4C314-2142-481A-96B9-229240E47E96}" type="datetimeFigureOut">
              <a:rPr lang="en-US" smtClean="0"/>
              <a:t>27-Jul-21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9203EC1-641C-4FD1-B0A6-8E2B0029C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2D7D8FE-80C9-43AE-AF82-42F38D455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E11F0-88BB-48DF-A7F5-249B007FB5C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907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564BD53-2F93-4340-ADD4-81E695D622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FDC57E5-B29C-4BE2-BC0A-8B7B201050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F22517F-4AC2-4A7C-9D92-BA149C4F7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4C314-2142-481A-96B9-229240E47E96}" type="datetimeFigureOut">
              <a:rPr lang="en-US" smtClean="0"/>
              <a:t>27-Jul-21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633AAE7-8B55-4817-8ACF-D223A9F32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D80E524-0FC5-4995-8998-71C677441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E11F0-88BB-48DF-A7F5-249B007FB5C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340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448B4B-91AC-45E9-A9DC-CDD7CB9F8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7B3C81-3F13-4D3B-8D77-A62EDC16CA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25C2BF6-61FA-4F52-94AC-839BC7B4D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4C314-2142-481A-96B9-229240E47E96}" type="datetimeFigureOut">
              <a:rPr lang="en-US" smtClean="0"/>
              <a:t>27-Jul-21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D9A7CF7-C7C0-4BDC-B908-4E936A08E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9886D8C-BAB7-4DD8-85DE-573700CF6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E11F0-88BB-48DF-A7F5-249B007FB5C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658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0C7F09-3016-4DC6-8167-3B4551CC5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0237CAB-833E-4B06-B29B-ED60AAA24D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D37931F-967A-4EBC-900F-958FA2DB2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4C314-2142-481A-96B9-229240E47E96}" type="datetimeFigureOut">
              <a:rPr lang="en-US" smtClean="0"/>
              <a:t>27-Jul-21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2979809-8D90-46B8-ABB4-1298C2766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88A42BA-6EF2-400D-9735-4FAEB2D47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E11F0-88BB-48DF-A7F5-249B007FB5C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107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E20BA9-55CF-4ACE-847A-32E763F63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3F10DA8-3BCF-415E-91F8-E472A6C1B6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957CE4B-B68A-47D9-87C9-E8B407D796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1605916-C750-4102-8579-FE2D3C7E0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4C314-2142-481A-96B9-229240E47E96}" type="datetimeFigureOut">
              <a:rPr lang="en-US" smtClean="0"/>
              <a:t>27-Jul-21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8556685-E6AC-4182-AE75-FE9A09A15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750280F-FAFA-4665-97A4-2F0B27A95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E11F0-88BB-48DF-A7F5-249B007FB5C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656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F228AC-3BFA-4FF5-861D-DB037ABE1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E7457DD-4731-4033-B2A0-B07ACA9054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0CAD6DE-6B2A-4592-A989-2169ADCA28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C0F2C33-B063-4872-AEC5-76279594D3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A6DD90AA-6829-4781-B453-458D3D0520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F0A2947-7B4F-4D5B-B951-F9602FBD5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4C314-2142-481A-96B9-229240E47E96}" type="datetimeFigureOut">
              <a:rPr lang="en-US" smtClean="0"/>
              <a:t>27-Jul-21</a:t>
            </a:fld>
            <a:endParaRPr lang="en-U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7CA1637-F9E7-4A3C-88DE-7747030FF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07D2868-8F12-4C54-9E31-FDFA2C1FA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E11F0-88BB-48DF-A7F5-249B007FB5C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317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C9D8B9-BB15-4926-911F-B5F831BB3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B8B412B-C6E7-4638-8F30-2ED669BBB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4C314-2142-481A-96B9-229240E47E96}" type="datetimeFigureOut">
              <a:rPr lang="en-US" smtClean="0"/>
              <a:t>27-Jul-21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8D37CCC-29BC-46FD-B96C-5ED3433B4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DBF93DD-722E-432C-A067-FB04C72F8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E11F0-88BB-48DF-A7F5-249B007FB5C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525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B1953BE-628C-42A7-B4DF-260FEE038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4C314-2142-481A-96B9-229240E47E96}" type="datetimeFigureOut">
              <a:rPr lang="en-US" smtClean="0"/>
              <a:t>27-Jul-21</a:t>
            </a:fld>
            <a:endParaRPr lang="en-U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7B0E203-AE54-4136-8CDD-4E159B6F1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510CD4F-12E3-477C-BAB4-23C58E43F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E11F0-88BB-48DF-A7F5-249B007FB5C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509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C17800-DD0B-4528-883D-04FC7C089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43FAF38-D6A5-459A-A723-DF9DFDE76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4FD08CB-A00F-42BE-9104-0B1023E446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3BDC574-5890-4B3E-8B74-11022E129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4C314-2142-481A-96B9-229240E47E96}" type="datetimeFigureOut">
              <a:rPr lang="en-US" smtClean="0"/>
              <a:t>27-Jul-21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581E905-6366-4EA8-B3BD-40AEABE36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5C6D955-9D20-468D-97A6-5E015CB8D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E11F0-88BB-48DF-A7F5-249B007FB5C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932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533F7E-B230-4AF2-8676-55158D4E5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D0FC786-993D-4D7A-A425-11B9EC1367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93A8B2D-7A4E-40DB-AAAD-17BECBE6E0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F5BE240-65BF-4504-BA1C-B1EE0315B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4C314-2142-481A-96B9-229240E47E96}" type="datetimeFigureOut">
              <a:rPr lang="en-US" smtClean="0"/>
              <a:t>27-Jul-21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BE31060-91B6-4E66-A164-56522D356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FA2FEB3-37DC-4343-AAB1-CFDEE65EC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E11F0-88BB-48DF-A7F5-249B007FB5C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152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9EC2346-4A4B-495D-9903-5AC722A67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3475751-11E4-4EC3-A232-97218C2E5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A0E5050-205A-45C2-B7A4-DF4ACDCAAF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4C314-2142-481A-96B9-229240E47E96}" type="datetimeFigureOut">
              <a:rPr lang="en-US" smtClean="0"/>
              <a:t>27-Jul-21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444730F-5058-4933-A581-49C3E034D0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D3605C3-708D-4267-8A5C-EE5437A3E5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E11F0-88BB-48DF-A7F5-249B007FB5C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666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CF626956-AA08-45A5-B244-24D0F0DEE1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073" b="16522"/>
          <a:stretch/>
        </p:blipFill>
        <p:spPr>
          <a:xfrm>
            <a:off x="334617" y="1908313"/>
            <a:ext cx="3719593" cy="2544417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FBFF2A5-EF49-4AF0-9F27-38AFD5E9BB72}"/>
              </a:ext>
            </a:extLst>
          </p:cNvPr>
          <p:cNvSpPr txBox="1"/>
          <p:nvPr/>
        </p:nvSpPr>
        <p:spPr>
          <a:xfrm>
            <a:off x="4147930" y="238539"/>
            <a:ext cx="77094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0" dirty="0">
                <a:solidFill>
                  <a:srgbClr val="FF0000"/>
                </a:solidFill>
                <a:effectLst/>
                <a:latin typeface="Montserrat"/>
              </a:rPr>
              <a:t>Sku: MYDC2LL-A</a:t>
            </a:r>
          </a:p>
          <a:p>
            <a:pPr algn="l"/>
            <a:endParaRPr lang="en-US" sz="1400" b="0" i="0" dirty="0">
              <a:solidFill>
                <a:srgbClr val="000000"/>
              </a:solidFill>
              <a:effectLst/>
              <a:latin typeface="Ubuntu"/>
            </a:endParaRPr>
          </a:p>
          <a:p>
            <a:pPr algn="l"/>
            <a:r>
              <a:rPr lang="en-US" sz="1400" b="0" i="0" dirty="0">
                <a:solidFill>
                  <a:srgbClr val="000000"/>
                </a:solidFill>
                <a:effectLst/>
                <a:latin typeface="Ubuntu"/>
              </a:rPr>
              <a:t>Apple</a:t>
            </a:r>
            <a:endParaRPr lang="en-US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pPr algn="l"/>
            <a:r>
              <a:rPr lang="en-US" sz="1400" b="0" i="0" dirty="0">
                <a:solidFill>
                  <a:srgbClr val="000000"/>
                </a:solidFill>
                <a:effectLst/>
                <a:latin typeface="Montserrat"/>
              </a:rPr>
              <a:t>Laptop MacBook Pro 13.3" retina, </a:t>
            </a:r>
            <a:r>
              <a:rPr lang="en-US" sz="1400" b="0" i="0" dirty="0" err="1">
                <a:solidFill>
                  <a:srgbClr val="000000"/>
                </a:solidFill>
                <a:effectLst/>
                <a:latin typeface="Montserrat"/>
              </a:rPr>
              <a:t>procesador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Montserrat"/>
              </a:rPr>
              <a:t> m1 8-core, 512GB </a:t>
            </a:r>
            <a:r>
              <a:rPr lang="en-US" sz="1400" b="0" i="0" dirty="0" err="1">
                <a:solidFill>
                  <a:srgbClr val="000000"/>
                </a:solidFill>
                <a:effectLst/>
                <a:latin typeface="Montserrat"/>
              </a:rPr>
              <a:t>ssd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Montserrat"/>
              </a:rPr>
              <a:t>, 8GB, </a:t>
            </a:r>
            <a:r>
              <a:rPr lang="en-US" sz="1400" b="0" i="0" dirty="0" err="1">
                <a:solidFill>
                  <a:srgbClr val="000000"/>
                </a:solidFill>
                <a:effectLst/>
                <a:latin typeface="Montserrat"/>
              </a:rPr>
              <a:t>teclado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Montserrat"/>
              </a:rPr>
              <a:t> </a:t>
            </a:r>
            <a:r>
              <a:rPr lang="en-US" sz="1400" b="0" i="0" dirty="0" err="1">
                <a:solidFill>
                  <a:srgbClr val="000000"/>
                </a:solidFill>
                <a:effectLst/>
                <a:latin typeface="Montserrat"/>
              </a:rPr>
              <a:t>inglés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Montserrat"/>
              </a:rPr>
              <a:t> - silver</a:t>
            </a:r>
          </a:p>
          <a:p>
            <a:endParaRPr lang="en-US" sz="1400" dirty="0"/>
          </a:p>
          <a:p>
            <a:pPr algn="just"/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-El MacBook Pro es increíblemente fino y ligero, pero más potente que nunca.</a:t>
            </a:r>
          </a:p>
          <a:p>
            <a:pPr algn="just"/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-Tiene una espectacular pantalla Retina de 13.3 pulgadas, panel IPS con resolución 4K - 2160.</a:t>
            </a:r>
          </a:p>
          <a:p>
            <a:pPr algn="just"/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-Con una batería que dura todo el día, incorpora batería de Polímero de ion de litio.</a:t>
            </a:r>
          </a:p>
          <a:p>
            <a:pPr algn="just"/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-La MacBook Pro incorpora procesador m1 8core, capacidad 512GB </a:t>
            </a:r>
            <a:r>
              <a:rPr lang="es-PE" sz="1400" b="0" i="0" dirty="0" err="1">
                <a:solidFill>
                  <a:srgbClr val="000000"/>
                </a:solidFill>
                <a:effectLst/>
                <a:latin typeface="Montserrat"/>
              </a:rPr>
              <a:t>ssd</a:t>
            </a:r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, RAM 8GB y teclado en inglés</a:t>
            </a:r>
          </a:p>
          <a:p>
            <a:endParaRPr lang="en-U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933ED08-DFC4-4E51-B580-69440057CFF3}"/>
              </a:ext>
            </a:extLst>
          </p:cNvPr>
          <p:cNvSpPr txBox="1"/>
          <p:nvPr/>
        </p:nvSpPr>
        <p:spPr>
          <a:xfrm>
            <a:off x="4147930" y="2292626"/>
            <a:ext cx="7709453" cy="10218182"/>
          </a:xfrm>
          <a:prstGeom prst="rect">
            <a:avLst/>
          </a:prstGeom>
          <a:noFill/>
        </p:spPr>
        <p:txBody>
          <a:bodyPr wrap="square" numCol="3" rtlCol="0">
            <a:spAutoFit/>
          </a:bodyPr>
          <a:lstStyle/>
          <a:p>
            <a:r>
              <a:rPr lang="es-ES" sz="1400" b="1" dirty="0"/>
              <a:t>Características:</a:t>
            </a:r>
          </a:p>
          <a:p>
            <a:endParaRPr lang="es-ES" sz="1400" dirty="0"/>
          </a:p>
          <a:p>
            <a:r>
              <a:rPr lang="es-PE" sz="1400" b="1" i="0" dirty="0">
                <a:solidFill>
                  <a:srgbClr val="000000"/>
                </a:solidFill>
                <a:effectLst/>
                <a:latin typeface="Montserrat"/>
              </a:rPr>
              <a:t>Información General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/>
              </a:rPr>
              <a:t>Marca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APPLE</a:t>
            </a:r>
          </a:p>
          <a:p>
            <a:r>
              <a:rPr lang="es-PE" sz="1400" b="1" i="0" dirty="0">
                <a:solidFill>
                  <a:srgbClr val="000000"/>
                </a:solidFill>
                <a:effectLst/>
                <a:latin typeface="Montserrat"/>
              </a:rPr>
              <a:t>Especificaciones Técnicas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/>
              </a:rPr>
              <a:t>Modelo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MacBook Pro 13.3" M1 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/>
              </a:rPr>
              <a:t>Alto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1.55 cm 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/>
              </a:rPr>
              <a:t>Ancho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21.23 cm 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/>
              </a:rPr>
              <a:t>Profundidad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30.4 cm 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/>
              </a:rPr>
              <a:t>Peso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1.3 kg 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/>
              </a:rPr>
              <a:t>Tamaño de pantalla laptops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13" 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/>
              </a:rPr>
              <a:t>Tipo de panel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IPS </a:t>
            </a: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/>
              </a:rPr>
              <a:t>Resolución de Pantalla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4K - 2160 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/>
              </a:rPr>
              <a:t>Detalle del procesador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M1 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/>
              </a:rPr>
              <a:t>Memoria RAM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8GB 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/>
              </a:rPr>
              <a:t>Capacidad de Disco sólido (SSD)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512GB 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/>
              </a:rPr>
              <a:t>Tipo de gráficos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Integrado 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/>
              </a:rPr>
              <a:t>Procesador gráfico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Iris Plus 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/>
              </a:rPr>
              <a:t>Incluye sistema operativo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Sí 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/>
              </a:rPr>
              <a:t>Nombre de SO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macOS 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/>
              </a:rPr>
              <a:t>Puertos USB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2 </a:t>
            </a: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/>
              </a:rPr>
              <a:t>Bluetooth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Sí </a:t>
            </a:r>
          </a:p>
          <a:p>
            <a:pPr fontAlgn="t"/>
            <a:r>
              <a:rPr lang="es-PE" sz="1400" b="0" i="0" u="sng" dirty="0" err="1">
                <a:solidFill>
                  <a:srgbClr val="000000"/>
                </a:solidFill>
                <a:effectLst/>
                <a:latin typeface="Montserrat"/>
              </a:rPr>
              <a:t>Wi</a:t>
            </a:r>
            <a:r>
              <a:rPr lang="es-PE" sz="1400" b="0" i="0" u="sng" dirty="0">
                <a:solidFill>
                  <a:srgbClr val="000000"/>
                </a:solidFill>
                <a:effectLst/>
                <a:latin typeface="Montserrat"/>
              </a:rPr>
              <a:t>-Fi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Sí 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/>
              </a:rPr>
              <a:t>Batería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Polímero de ion de litio 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/>
              </a:rPr>
              <a:t>¿Qué incluye en la caja?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Laptop y cargador</a:t>
            </a:r>
          </a:p>
          <a:p>
            <a:endParaRPr lang="en-US" sz="14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E013AD7-BBF1-4D66-B4E3-D99166EEB2F6}"/>
              </a:ext>
            </a:extLst>
          </p:cNvPr>
          <p:cNvSpPr txBox="1"/>
          <p:nvPr/>
        </p:nvSpPr>
        <p:spPr>
          <a:xfrm>
            <a:off x="463826" y="4863548"/>
            <a:ext cx="3737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FF0000"/>
                </a:solidFill>
              </a:rPr>
              <a:t>Precio Regular: S/ 8,999.90</a:t>
            </a:r>
          </a:p>
          <a:p>
            <a:endParaRPr lang="es-ES" b="1" dirty="0">
              <a:solidFill>
                <a:srgbClr val="FF0000"/>
              </a:solidFill>
            </a:endParaRPr>
          </a:p>
          <a:p>
            <a:r>
              <a:rPr lang="es-ES" b="1" dirty="0">
                <a:solidFill>
                  <a:srgbClr val="FF0000"/>
                </a:solidFill>
              </a:rPr>
              <a:t>Precio Corporativo: S</a:t>
            </a:r>
            <a:r>
              <a:rPr lang="es-ES" b="1">
                <a:solidFill>
                  <a:srgbClr val="FF0000"/>
                </a:solidFill>
              </a:rPr>
              <a:t>/ 7,039.00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0498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204</Words>
  <Application>Microsoft Office PowerPoint</Application>
  <PresentationFormat>Panorámica</PresentationFormat>
  <Paragraphs>116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Montserrat</vt:lpstr>
      <vt:lpstr>Ubuntu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Milagros Salinas Huapaya</dc:creator>
  <cp:lastModifiedBy>Milagros Salinas Huapaya</cp:lastModifiedBy>
  <cp:revision>1</cp:revision>
  <dcterms:created xsi:type="dcterms:W3CDTF">2021-07-27T20:35:42Z</dcterms:created>
  <dcterms:modified xsi:type="dcterms:W3CDTF">2021-07-27T20:35:58Z</dcterms:modified>
</cp:coreProperties>
</file>