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CC24A98-00E2-459C-8B49-A94838BB1A96}"/>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US"/>
          </a:p>
        </p:txBody>
      </p:sp>
      <p:sp>
        <p:nvSpPr>
          <p:cNvPr id="3" name="Subtítulo 2">
            <a:extLst>
              <a:ext uri="{FF2B5EF4-FFF2-40B4-BE49-F238E27FC236}">
                <a16:creationId xmlns:a16="http://schemas.microsoft.com/office/drawing/2014/main" id="{15E0AB67-E059-40DB-BA63-95BE5EA79FF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a:p>
        </p:txBody>
      </p:sp>
      <p:sp>
        <p:nvSpPr>
          <p:cNvPr id="4" name="Marcador de fecha 3">
            <a:extLst>
              <a:ext uri="{FF2B5EF4-FFF2-40B4-BE49-F238E27FC236}">
                <a16:creationId xmlns:a16="http://schemas.microsoft.com/office/drawing/2014/main" id="{13B1AB08-4020-498C-BCAB-5968DC84F327}"/>
              </a:ext>
            </a:extLst>
          </p:cNvPr>
          <p:cNvSpPr>
            <a:spLocks noGrp="1"/>
          </p:cNvSpPr>
          <p:nvPr>
            <p:ph type="dt" sz="half" idx="10"/>
          </p:nvPr>
        </p:nvSpPr>
        <p:spPr/>
        <p:txBody>
          <a:bodyPr/>
          <a:lstStyle/>
          <a:p>
            <a:fld id="{83C80CB3-2FE3-4339-BF64-7BD1383A94AD}" type="datetimeFigureOut">
              <a:rPr lang="en-US" smtClean="0"/>
              <a:t>23-Jul-21</a:t>
            </a:fld>
            <a:endParaRPr lang="en-US"/>
          </a:p>
        </p:txBody>
      </p:sp>
      <p:sp>
        <p:nvSpPr>
          <p:cNvPr id="5" name="Marcador de pie de página 4">
            <a:extLst>
              <a:ext uri="{FF2B5EF4-FFF2-40B4-BE49-F238E27FC236}">
                <a16:creationId xmlns:a16="http://schemas.microsoft.com/office/drawing/2014/main" id="{493C4ED1-61A4-49FD-AE20-265E52D930F4}"/>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A2CD537E-FC94-4AFC-9422-CEC2DECA51D9}"/>
              </a:ext>
            </a:extLst>
          </p:cNvPr>
          <p:cNvSpPr>
            <a:spLocks noGrp="1"/>
          </p:cNvSpPr>
          <p:nvPr>
            <p:ph type="sldNum" sz="quarter" idx="12"/>
          </p:nvPr>
        </p:nvSpPr>
        <p:spPr/>
        <p:txBody>
          <a:bodyPr/>
          <a:lstStyle/>
          <a:p>
            <a:fld id="{FEC0821F-CCE9-4E11-93E6-581852CBC5A0}" type="slidenum">
              <a:rPr lang="en-US" smtClean="0"/>
              <a:t>‹Nº›</a:t>
            </a:fld>
            <a:endParaRPr lang="en-US"/>
          </a:p>
        </p:txBody>
      </p:sp>
    </p:spTree>
    <p:extLst>
      <p:ext uri="{BB962C8B-B14F-4D97-AF65-F5344CB8AC3E}">
        <p14:creationId xmlns:p14="http://schemas.microsoft.com/office/powerpoint/2010/main" val="1876280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188F2BA-8DC8-45B6-8F6C-61804DC4FE3D}"/>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texto vertical 2">
            <a:extLst>
              <a:ext uri="{FF2B5EF4-FFF2-40B4-BE49-F238E27FC236}">
                <a16:creationId xmlns:a16="http://schemas.microsoft.com/office/drawing/2014/main" id="{884923C5-67FD-4298-ACC0-47B4C682D440}"/>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033190B1-6036-4386-854A-89DBECF9AD50}"/>
              </a:ext>
            </a:extLst>
          </p:cNvPr>
          <p:cNvSpPr>
            <a:spLocks noGrp="1"/>
          </p:cNvSpPr>
          <p:nvPr>
            <p:ph type="dt" sz="half" idx="10"/>
          </p:nvPr>
        </p:nvSpPr>
        <p:spPr/>
        <p:txBody>
          <a:bodyPr/>
          <a:lstStyle/>
          <a:p>
            <a:fld id="{83C80CB3-2FE3-4339-BF64-7BD1383A94AD}" type="datetimeFigureOut">
              <a:rPr lang="en-US" smtClean="0"/>
              <a:t>23-Jul-21</a:t>
            </a:fld>
            <a:endParaRPr lang="en-US"/>
          </a:p>
        </p:txBody>
      </p:sp>
      <p:sp>
        <p:nvSpPr>
          <p:cNvPr id="5" name="Marcador de pie de página 4">
            <a:extLst>
              <a:ext uri="{FF2B5EF4-FFF2-40B4-BE49-F238E27FC236}">
                <a16:creationId xmlns:a16="http://schemas.microsoft.com/office/drawing/2014/main" id="{379149BF-19BA-47CC-8106-EDF46B88561C}"/>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9CB37E01-F923-4847-ACDA-9BF09AE660AB}"/>
              </a:ext>
            </a:extLst>
          </p:cNvPr>
          <p:cNvSpPr>
            <a:spLocks noGrp="1"/>
          </p:cNvSpPr>
          <p:nvPr>
            <p:ph type="sldNum" sz="quarter" idx="12"/>
          </p:nvPr>
        </p:nvSpPr>
        <p:spPr/>
        <p:txBody>
          <a:bodyPr/>
          <a:lstStyle/>
          <a:p>
            <a:fld id="{FEC0821F-CCE9-4E11-93E6-581852CBC5A0}" type="slidenum">
              <a:rPr lang="en-US" smtClean="0"/>
              <a:t>‹Nº›</a:t>
            </a:fld>
            <a:endParaRPr lang="en-US"/>
          </a:p>
        </p:txBody>
      </p:sp>
    </p:spTree>
    <p:extLst>
      <p:ext uri="{BB962C8B-B14F-4D97-AF65-F5344CB8AC3E}">
        <p14:creationId xmlns:p14="http://schemas.microsoft.com/office/powerpoint/2010/main" val="33289780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C4748795-75B0-4647-A8CC-569C9AE25195}"/>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a:p>
        </p:txBody>
      </p:sp>
      <p:sp>
        <p:nvSpPr>
          <p:cNvPr id="3" name="Marcador de texto vertical 2">
            <a:extLst>
              <a:ext uri="{FF2B5EF4-FFF2-40B4-BE49-F238E27FC236}">
                <a16:creationId xmlns:a16="http://schemas.microsoft.com/office/drawing/2014/main" id="{CAF309A3-9468-406D-96D3-17E9246897E2}"/>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263955B7-AFE2-4386-8F9B-D52DF9099BE9}"/>
              </a:ext>
            </a:extLst>
          </p:cNvPr>
          <p:cNvSpPr>
            <a:spLocks noGrp="1"/>
          </p:cNvSpPr>
          <p:nvPr>
            <p:ph type="dt" sz="half" idx="10"/>
          </p:nvPr>
        </p:nvSpPr>
        <p:spPr/>
        <p:txBody>
          <a:bodyPr/>
          <a:lstStyle/>
          <a:p>
            <a:fld id="{83C80CB3-2FE3-4339-BF64-7BD1383A94AD}" type="datetimeFigureOut">
              <a:rPr lang="en-US" smtClean="0"/>
              <a:t>23-Jul-21</a:t>
            </a:fld>
            <a:endParaRPr lang="en-US"/>
          </a:p>
        </p:txBody>
      </p:sp>
      <p:sp>
        <p:nvSpPr>
          <p:cNvPr id="5" name="Marcador de pie de página 4">
            <a:extLst>
              <a:ext uri="{FF2B5EF4-FFF2-40B4-BE49-F238E27FC236}">
                <a16:creationId xmlns:a16="http://schemas.microsoft.com/office/drawing/2014/main" id="{5006BDA5-BE82-4E2E-84BF-EB963942FFBB}"/>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545E3123-B748-4347-B657-2BDC276F67A5}"/>
              </a:ext>
            </a:extLst>
          </p:cNvPr>
          <p:cNvSpPr>
            <a:spLocks noGrp="1"/>
          </p:cNvSpPr>
          <p:nvPr>
            <p:ph type="sldNum" sz="quarter" idx="12"/>
          </p:nvPr>
        </p:nvSpPr>
        <p:spPr/>
        <p:txBody>
          <a:bodyPr/>
          <a:lstStyle/>
          <a:p>
            <a:fld id="{FEC0821F-CCE9-4E11-93E6-581852CBC5A0}" type="slidenum">
              <a:rPr lang="en-US" smtClean="0"/>
              <a:t>‹Nº›</a:t>
            </a:fld>
            <a:endParaRPr lang="en-US"/>
          </a:p>
        </p:txBody>
      </p:sp>
    </p:spTree>
    <p:extLst>
      <p:ext uri="{BB962C8B-B14F-4D97-AF65-F5344CB8AC3E}">
        <p14:creationId xmlns:p14="http://schemas.microsoft.com/office/powerpoint/2010/main" val="1248465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1BC7AB-5162-4C06-9839-BE2653C68B73}"/>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contenido 2">
            <a:extLst>
              <a:ext uri="{FF2B5EF4-FFF2-40B4-BE49-F238E27FC236}">
                <a16:creationId xmlns:a16="http://schemas.microsoft.com/office/drawing/2014/main" id="{FC7FE589-D6F2-4095-9BE2-C0DBD408DF66}"/>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36238B4D-828B-44ED-8C2E-667B9C22A762}"/>
              </a:ext>
            </a:extLst>
          </p:cNvPr>
          <p:cNvSpPr>
            <a:spLocks noGrp="1"/>
          </p:cNvSpPr>
          <p:nvPr>
            <p:ph type="dt" sz="half" idx="10"/>
          </p:nvPr>
        </p:nvSpPr>
        <p:spPr/>
        <p:txBody>
          <a:bodyPr/>
          <a:lstStyle/>
          <a:p>
            <a:fld id="{83C80CB3-2FE3-4339-BF64-7BD1383A94AD}" type="datetimeFigureOut">
              <a:rPr lang="en-US" smtClean="0"/>
              <a:t>23-Jul-21</a:t>
            </a:fld>
            <a:endParaRPr lang="en-US"/>
          </a:p>
        </p:txBody>
      </p:sp>
      <p:sp>
        <p:nvSpPr>
          <p:cNvPr id="5" name="Marcador de pie de página 4">
            <a:extLst>
              <a:ext uri="{FF2B5EF4-FFF2-40B4-BE49-F238E27FC236}">
                <a16:creationId xmlns:a16="http://schemas.microsoft.com/office/drawing/2014/main" id="{F980435B-2EEB-4D01-8887-54A3EF0B8921}"/>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DDA20B6C-4796-4299-A915-EDDD95E56BDA}"/>
              </a:ext>
            </a:extLst>
          </p:cNvPr>
          <p:cNvSpPr>
            <a:spLocks noGrp="1"/>
          </p:cNvSpPr>
          <p:nvPr>
            <p:ph type="sldNum" sz="quarter" idx="12"/>
          </p:nvPr>
        </p:nvSpPr>
        <p:spPr/>
        <p:txBody>
          <a:bodyPr/>
          <a:lstStyle/>
          <a:p>
            <a:fld id="{FEC0821F-CCE9-4E11-93E6-581852CBC5A0}" type="slidenum">
              <a:rPr lang="en-US" smtClean="0"/>
              <a:t>‹Nº›</a:t>
            </a:fld>
            <a:endParaRPr lang="en-US"/>
          </a:p>
        </p:txBody>
      </p:sp>
    </p:spTree>
    <p:extLst>
      <p:ext uri="{BB962C8B-B14F-4D97-AF65-F5344CB8AC3E}">
        <p14:creationId xmlns:p14="http://schemas.microsoft.com/office/powerpoint/2010/main" val="85697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5A1AD3-63CA-4BF2-8029-6722AB062B6F}"/>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a:p>
        </p:txBody>
      </p:sp>
      <p:sp>
        <p:nvSpPr>
          <p:cNvPr id="3" name="Marcador de texto 2">
            <a:extLst>
              <a:ext uri="{FF2B5EF4-FFF2-40B4-BE49-F238E27FC236}">
                <a16:creationId xmlns:a16="http://schemas.microsoft.com/office/drawing/2014/main" id="{14484662-53D5-4C54-A2AE-824B4554A07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767D749E-B220-4F00-B33A-40A5A6B7C3B5}"/>
              </a:ext>
            </a:extLst>
          </p:cNvPr>
          <p:cNvSpPr>
            <a:spLocks noGrp="1"/>
          </p:cNvSpPr>
          <p:nvPr>
            <p:ph type="dt" sz="half" idx="10"/>
          </p:nvPr>
        </p:nvSpPr>
        <p:spPr/>
        <p:txBody>
          <a:bodyPr/>
          <a:lstStyle/>
          <a:p>
            <a:fld id="{83C80CB3-2FE3-4339-BF64-7BD1383A94AD}" type="datetimeFigureOut">
              <a:rPr lang="en-US" smtClean="0"/>
              <a:t>23-Jul-21</a:t>
            </a:fld>
            <a:endParaRPr lang="en-US"/>
          </a:p>
        </p:txBody>
      </p:sp>
      <p:sp>
        <p:nvSpPr>
          <p:cNvPr id="5" name="Marcador de pie de página 4">
            <a:extLst>
              <a:ext uri="{FF2B5EF4-FFF2-40B4-BE49-F238E27FC236}">
                <a16:creationId xmlns:a16="http://schemas.microsoft.com/office/drawing/2014/main" id="{C117DBC3-90BC-4482-8859-9E663841DAF6}"/>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A43501DC-EE9F-4BD4-B02D-73B7EAEB1D6E}"/>
              </a:ext>
            </a:extLst>
          </p:cNvPr>
          <p:cNvSpPr>
            <a:spLocks noGrp="1"/>
          </p:cNvSpPr>
          <p:nvPr>
            <p:ph type="sldNum" sz="quarter" idx="12"/>
          </p:nvPr>
        </p:nvSpPr>
        <p:spPr/>
        <p:txBody>
          <a:bodyPr/>
          <a:lstStyle/>
          <a:p>
            <a:fld id="{FEC0821F-CCE9-4E11-93E6-581852CBC5A0}" type="slidenum">
              <a:rPr lang="en-US" smtClean="0"/>
              <a:t>‹Nº›</a:t>
            </a:fld>
            <a:endParaRPr lang="en-US"/>
          </a:p>
        </p:txBody>
      </p:sp>
    </p:spTree>
    <p:extLst>
      <p:ext uri="{BB962C8B-B14F-4D97-AF65-F5344CB8AC3E}">
        <p14:creationId xmlns:p14="http://schemas.microsoft.com/office/powerpoint/2010/main" val="3524824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00E3A6-FBB8-4A1F-8122-949C5849E534}"/>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contenido 2">
            <a:extLst>
              <a:ext uri="{FF2B5EF4-FFF2-40B4-BE49-F238E27FC236}">
                <a16:creationId xmlns:a16="http://schemas.microsoft.com/office/drawing/2014/main" id="{C505270D-06BA-4BD6-87EB-DB7E9D1BA0AE}"/>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contenido 3">
            <a:extLst>
              <a:ext uri="{FF2B5EF4-FFF2-40B4-BE49-F238E27FC236}">
                <a16:creationId xmlns:a16="http://schemas.microsoft.com/office/drawing/2014/main" id="{844DD7BC-C9A4-47A9-8E71-D648E594E9BF}"/>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fecha 4">
            <a:extLst>
              <a:ext uri="{FF2B5EF4-FFF2-40B4-BE49-F238E27FC236}">
                <a16:creationId xmlns:a16="http://schemas.microsoft.com/office/drawing/2014/main" id="{8C14C8DD-63AE-4FB4-97D4-1C682A6A1786}"/>
              </a:ext>
            </a:extLst>
          </p:cNvPr>
          <p:cNvSpPr>
            <a:spLocks noGrp="1"/>
          </p:cNvSpPr>
          <p:nvPr>
            <p:ph type="dt" sz="half" idx="10"/>
          </p:nvPr>
        </p:nvSpPr>
        <p:spPr/>
        <p:txBody>
          <a:bodyPr/>
          <a:lstStyle/>
          <a:p>
            <a:fld id="{83C80CB3-2FE3-4339-BF64-7BD1383A94AD}" type="datetimeFigureOut">
              <a:rPr lang="en-US" smtClean="0"/>
              <a:t>23-Jul-21</a:t>
            </a:fld>
            <a:endParaRPr lang="en-US"/>
          </a:p>
        </p:txBody>
      </p:sp>
      <p:sp>
        <p:nvSpPr>
          <p:cNvPr id="6" name="Marcador de pie de página 5">
            <a:extLst>
              <a:ext uri="{FF2B5EF4-FFF2-40B4-BE49-F238E27FC236}">
                <a16:creationId xmlns:a16="http://schemas.microsoft.com/office/drawing/2014/main" id="{7DA67A2A-749D-4058-A641-D8D34877AF79}"/>
              </a:ext>
            </a:extLst>
          </p:cNvPr>
          <p:cNvSpPr>
            <a:spLocks noGrp="1"/>
          </p:cNvSpPr>
          <p:nvPr>
            <p:ph type="ftr" sz="quarter" idx="11"/>
          </p:nvPr>
        </p:nvSpPr>
        <p:spPr/>
        <p:txBody>
          <a:bodyPr/>
          <a:lstStyle/>
          <a:p>
            <a:endParaRPr lang="en-US"/>
          </a:p>
        </p:txBody>
      </p:sp>
      <p:sp>
        <p:nvSpPr>
          <p:cNvPr id="7" name="Marcador de número de diapositiva 6">
            <a:extLst>
              <a:ext uri="{FF2B5EF4-FFF2-40B4-BE49-F238E27FC236}">
                <a16:creationId xmlns:a16="http://schemas.microsoft.com/office/drawing/2014/main" id="{1960E84B-964F-47F1-840F-616705E0CB91}"/>
              </a:ext>
            </a:extLst>
          </p:cNvPr>
          <p:cNvSpPr>
            <a:spLocks noGrp="1"/>
          </p:cNvSpPr>
          <p:nvPr>
            <p:ph type="sldNum" sz="quarter" idx="12"/>
          </p:nvPr>
        </p:nvSpPr>
        <p:spPr/>
        <p:txBody>
          <a:bodyPr/>
          <a:lstStyle/>
          <a:p>
            <a:fld id="{FEC0821F-CCE9-4E11-93E6-581852CBC5A0}" type="slidenum">
              <a:rPr lang="en-US" smtClean="0"/>
              <a:t>‹Nº›</a:t>
            </a:fld>
            <a:endParaRPr lang="en-US"/>
          </a:p>
        </p:txBody>
      </p:sp>
    </p:spTree>
    <p:extLst>
      <p:ext uri="{BB962C8B-B14F-4D97-AF65-F5344CB8AC3E}">
        <p14:creationId xmlns:p14="http://schemas.microsoft.com/office/powerpoint/2010/main" val="21816266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AA4A0F-5169-45CC-B56A-B5A5E389BCC5}"/>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n-US"/>
          </a:p>
        </p:txBody>
      </p:sp>
      <p:sp>
        <p:nvSpPr>
          <p:cNvPr id="3" name="Marcador de texto 2">
            <a:extLst>
              <a:ext uri="{FF2B5EF4-FFF2-40B4-BE49-F238E27FC236}">
                <a16:creationId xmlns:a16="http://schemas.microsoft.com/office/drawing/2014/main" id="{D8724AA7-D840-45A7-8808-F03C630CCD5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132F5642-8E6D-410B-810A-C483AC98B094}"/>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texto 4">
            <a:extLst>
              <a:ext uri="{FF2B5EF4-FFF2-40B4-BE49-F238E27FC236}">
                <a16:creationId xmlns:a16="http://schemas.microsoft.com/office/drawing/2014/main" id="{DD0E681A-D50E-4EFC-A251-8A90D5A9432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1C559113-4A40-448B-9A95-587CC99ED6B0}"/>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Marcador de fecha 6">
            <a:extLst>
              <a:ext uri="{FF2B5EF4-FFF2-40B4-BE49-F238E27FC236}">
                <a16:creationId xmlns:a16="http://schemas.microsoft.com/office/drawing/2014/main" id="{4D4AA65C-CD42-4022-B867-B8A22767FF03}"/>
              </a:ext>
            </a:extLst>
          </p:cNvPr>
          <p:cNvSpPr>
            <a:spLocks noGrp="1"/>
          </p:cNvSpPr>
          <p:nvPr>
            <p:ph type="dt" sz="half" idx="10"/>
          </p:nvPr>
        </p:nvSpPr>
        <p:spPr/>
        <p:txBody>
          <a:bodyPr/>
          <a:lstStyle/>
          <a:p>
            <a:fld id="{83C80CB3-2FE3-4339-BF64-7BD1383A94AD}" type="datetimeFigureOut">
              <a:rPr lang="en-US" smtClean="0"/>
              <a:t>23-Jul-21</a:t>
            </a:fld>
            <a:endParaRPr lang="en-US"/>
          </a:p>
        </p:txBody>
      </p:sp>
      <p:sp>
        <p:nvSpPr>
          <p:cNvPr id="8" name="Marcador de pie de página 7">
            <a:extLst>
              <a:ext uri="{FF2B5EF4-FFF2-40B4-BE49-F238E27FC236}">
                <a16:creationId xmlns:a16="http://schemas.microsoft.com/office/drawing/2014/main" id="{AE739532-A025-4F07-889C-BCEE4E21487A}"/>
              </a:ext>
            </a:extLst>
          </p:cNvPr>
          <p:cNvSpPr>
            <a:spLocks noGrp="1"/>
          </p:cNvSpPr>
          <p:nvPr>
            <p:ph type="ftr" sz="quarter" idx="11"/>
          </p:nvPr>
        </p:nvSpPr>
        <p:spPr/>
        <p:txBody>
          <a:bodyPr/>
          <a:lstStyle/>
          <a:p>
            <a:endParaRPr lang="en-US"/>
          </a:p>
        </p:txBody>
      </p:sp>
      <p:sp>
        <p:nvSpPr>
          <p:cNvPr id="9" name="Marcador de número de diapositiva 8">
            <a:extLst>
              <a:ext uri="{FF2B5EF4-FFF2-40B4-BE49-F238E27FC236}">
                <a16:creationId xmlns:a16="http://schemas.microsoft.com/office/drawing/2014/main" id="{DE94BFE2-9F8F-4B16-A268-D144A2BC643D}"/>
              </a:ext>
            </a:extLst>
          </p:cNvPr>
          <p:cNvSpPr>
            <a:spLocks noGrp="1"/>
          </p:cNvSpPr>
          <p:nvPr>
            <p:ph type="sldNum" sz="quarter" idx="12"/>
          </p:nvPr>
        </p:nvSpPr>
        <p:spPr/>
        <p:txBody>
          <a:bodyPr/>
          <a:lstStyle/>
          <a:p>
            <a:fld id="{FEC0821F-CCE9-4E11-93E6-581852CBC5A0}" type="slidenum">
              <a:rPr lang="en-US" smtClean="0"/>
              <a:t>‹Nº›</a:t>
            </a:fld>
            <a:endParaRPr lang="en-US"/>
          </a:p>
        </p:txBody>
      </p:sp>
    </p:spTree>
    <p:extLst>
      <p:ext uri="{BB962C8B-B14F-4D97-AF65-F5344CB8AC3E}">
        <p14:creationId xmlns:p14="http://schemas.microsoft.com/office/powerpoint/2010/main" val="895601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BB4B54A-C6E8-4B6B-AC9D-37CB4A12403C}"/>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fecha 2">
            <a:extLst>
              <a:ext uri="{FF2B5EF4-FFF2-40B4-BE49-F238E27FC236}">
                <a16:creationId xmlns:a16="http://schemas.microsoft.com/office/drawing/2014/main" id="{84064826-B0CD-4295-8263-4228FCC92F61}"/>
              </a:ext>
            </a:extLst>
          </p:cNvPr>
          <p:cNvSpPr>
            <a:spLocks noGrp="1"/>
          </p:cNvSpPr>
          <p:nvPr>
            <p:ph type="dt" sz="half" idx="10"/>
          </p:nvPr>
        </p:nvSpPr>
        <p:spPr/>
        <p:txBody>
          <a:bodyPr/>
          <a:lstStyle/>
          <a:p>
            <a:fld id="{83C80CB3-2FE3-4339-BF64-7BD1383A94AD}" type="datetimeFigureOut">
              <a:rPr lang="en-US" smtClean="0"/>
              <a:t>23-Jul-21</a:t>
            </a:fld>
            <a:endParaRPr lang="en-US"/>
          </a:p>
        </p:txBody>
      </p:sp>
      <p:sp>
        <p:nvSpPr>
          <p:cNvPr id="4" name="Marcador de pie de página 3">
            <a:extLst>
              <a:ext uri="{FF2B5EF4-FFF2-40B4-BE49-F238E27FC236}">
                <a16:creationId xmlns:a16="http://schemas.microsoft.com/office/drawing/2014/main" id="{025D18C6-B325-4C31-88FA-8C5399F98D65}"/>
              </a:ext>
            </a:extLst>
          </p:cNvPr>
          <p:cNvSpPr>
            <a:spLocks noGrp="1"/>
          </p:cNvSpPr>
          <p:nvPr>
            <p:ph type="ftr" sz="quarter" idx="11"/>
          </p:nvPr>
        </p:nvSpPr>
        <p:spPr/>
        <p:txBody>
          <a:bodyPr/>
          <a:lstStyle/>
          <a:p>
            <a:endParaRPr lang="en-US"/>
          </a:p>
        </p:txBody>
      </p:sp>
      <p:sp>
        <p:nvSpPr>
          <p:cNvPr id="5" name="Marcador de número de diapositiva 4">
            <a:extLst>
              <a:ext uri="{FF2B5EF4-FFF2-40B4-BE49-F238E27FC236}">
                <a16:creationId xmlns:a16="http://schemas.microsoft.com/office/drawing/2014/main" id="{4F20ED3D-F54D-4899-B4A4-0D6DDEBAB05F}"/>
              </a:ext>
            </a:extLst>
          </p:cNvPr>
          <p:cNvSpPr>
            <a:spLocks noGrp="1"/>
          </p:cNvSpPr>
          <p:nvPr>
            <p:ph type="sldNum" sz="quarter" idx="12"/>
          </p:nvPr>
        </p:nvSpPr>
        <p:spPr/>
        <p:txBody>
          <a:bodyPr/>
          <a:lstStyle/>
          <a:p>
            <a:fld id="{FEC0821F-CCE9-4E11-93E6-581852CBC5A0}" type="slidenum">
              <a:rPr lang="en-US" smtClean="0"/>
              <a:t>‹Nº›</a:t>
            </a:fld>
            <a:endParaRPr lang="en-US"/>
          </a:p>
        </p:txBody>
      </p:sp>
    </p:spTree>
    <p:extLst>
      <p:ext uri="{BB962C8B-B14F-4D97-AF65-F5344CB8AC3E}">
        <p14:creationId xmlns:p14="http://schemas.microsoft.com/office/powerpoint/2010/main" val="12482467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8397538B-0E52-44CC-9317-B057EAFB5DD8}"/>
              </a:ext>
            </a:extLst>
          </p:cNvPr>
          <p:cNvSpPr>
            <a:spLocks noGrp="1"/>
          </p:cNvSpPr>
          <p:nvPr>
            <p:ph type="dt" sz="half" idx="10"/>
          </p:nvPr>
        </p:nvSpPr>
        <p:spPr/>
        <p:txBody>
          <a:bodyPr/>
          <a:lstStyle/>
          <a:p>
            <a:fld id="{83C80CB3-2FE3-4339-BF64-7BD1383A94AD}" type="datetimeFigureOut">
              <a:rPr lang="en-US" smtClean="0"/>
              <a:t>23-Jul-21</a:t>
            </a:fld>
            <a:endParaRPr lang="en-US"/>
          </a:p>
        </p:txBody>
      </p:sp>
      <p:sp>
        <p:nvSpPr>
          <p:cNvPr id="3" name="Marcador de pie de página 2">
            <a:extLst>
              <a:ext uri="{FF2B5EF4-FFF2-40B4-BE49-F238E27FC236}">
                <a16:creationId xmlns:a16="http://schemas.microsoft.com/office/drawing/2014/main" id="{5370E0AC-2BF3-49C2-9AA4-1DB00A1C2904}"/>
              </a:ext>
            </a:extLst>
          </p:cNvPr>
          <p:cNvSpPr>
            <a:spLocks noGrp="1"/>
          </p:cNvSpPr>
          <p:nvPr>
            <p:ph type="ftr" sz="quarter" idx="11"/>
          </p:nvPr>
        </p:nvSpPr>
        <p:spPr/>
        <p:txBody>
          <a:bodyPr/>
          <a:lstStyle/>
          <a:p>
            <a:endParaRPr lang="en-US"/>
          </a:p>
        </p:txBody>
      </p:sp>
      <p:sp>
        <p:nvSpPr>
          <p:cNvPr id="4" name="Marcador de número de diapositiva 3">
            <a:extLst>
              <a:ext uri="{FF2B5EF4-FFF2-40B4-BE49-F238E27FC236}">
                <a16:creationId xmlns:a16="http://schemas.microsoft.com/office/drawing/2014/main" id="{9B7FD192-05D0-4E24-9113-F41DD404FA80}"/>
              </a:ext>
            </a:extLst>
          </p:cNvPr>
          <p:cNvSpPr>
            <a:spLocks noGrp="1"/>
          </p:cNvSpPr>
          <p:nvPr>
            <p:ph type="sldNum" sz="quarter" idx="12"/>
          </p:nvPr>
        </p:nvSpPr>
        <p:spPr/>
        <p:txBody>
          <a:bodyPr/>
          <a:lstStyle/>
          <a:p>
            <a:fld id="{FEC0821F-CCE9-4E11-93E6-581852CBC5A0}" type="slidenum">
              <a:rPr lang="en-US" smtClean="0"/>
              <a:t>‹Nº›</a:t>
            </a:fld>
            <a:endParaRPr lang="en-US"/>
          </a:p>
        </p:txBody>
      </p:sp>
    </p:spTree>
    <p:extLst>
      <p:ext uri="{BB962C8B-B14F-4D97-AF65-F5344CB8AC3E}">
        <p14:creationId xmlns:p14="http://schemas.microsoft.com/office/powerpoint/2010/main" val="12496498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5E2656-BBB8-4DAF-9F73-CDBDCCE55D4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a:p>
        </p:txBody>
      </p:sp>
      <p:sp>
        <p:nvSpPr>
          <p:cNvPr id="3" name="Marcador de contenido 2">
            <a:extLst>
              <a:ext uri="{FF2B5EF4-FFF2-40B4-BE49-F238E27FC236}">
                <a16:creationId xmlns:a16="http://schemas.microsoft.com/office/drawing/2014/main" id="{4787D53A-18BE-4FCB-9893-2FF77C9EECE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texto 3">
            <a:extLst>
              <a:ext uri="{FF2B5EF4-FFF2-40B4-BE49-F238E27FC236}">
                <a16:creationId xmlns:a16="http://schemas.microsoft.com/office/drawing/2014/main" id="{50ACB04D-012C-4CFE-97ED-6593A5C2C0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2D9159E4-640F-42C5-9883-43805C2042B0}"/>
              </a:ext>
            </a:extLst>
          </p:cNvPr>
          <p:cNvSpPr>
            <a:spLocks noGrp="1"/>
          </p:cNvSpPr>
          <p:nvPr>
            <p:ph type="dt" sz="half" idx="10"/>
          </p:nvPr>
        </p:nvSpPr>
        <p:spPr/>
        <p:txBody>
          <a:bodyPr/>
          <a:lstStyle/>
          <a:p>
            <a:fld id="{83C80CB3-2FE3-4339-BF64-7BD1383A94AD}" type="datetimeFigureOut">
              <a:rPr lang="en-US" smtClean="0"/>
              <a:t>23-Jul-21</a:t>
            </a:fld>
            <a:endParaRPr lang="en-US"/>
          </a:p>
        </p:txBody>
      </p:sp>
      <p:sp>
        <p:nvSpPr>
          <p:cNvPr id="6" name="Marcador de pie de página 5">
            <a:extLst>
              <a:ext uri="{FF2B5EF4-FFF2-40B4-BE49-F238E27FC236}">
                <a16:creationId xmlns:a16="http://schemas.microsoft.com/office/drawing/2014/main" id="{598DA3D2-9822-43E7-A277-E2B2D7C18FE8}"/>
              </a:ext>
            </a:extLst>
          </p:cNvPr>
          <p:cNvSpPr>
            <a:spLocks noGrp="1"/>
          </p:cNvSpPr>
          <p:nvPr>
            <p:ph type="ftr" sz="quarter" idx="11"/>
          </p:nvPr>
        </p:nvSpPr>
        <p:spPr/>
        <p:txBody>
          <a:bodyPr/>
          <a:lstStyle/>
          <a:p>
            <a:endParaRPr lang="en-US"/>
          </a:p>
        </p:txBody>
      </p:sp>
      <p:sp>
        <p:nvSpPr>
          <p:cNvPr id="7" name="Marcador de número de diapositiva 6">
            <a:extLst>
              <a:ext uri="{FF2B5EF4-FFF2-40B4-BE49-F238E27FC236}">
                <a16:creationId xmlns:a16="http://schemas.microsoft.com/office/drawing/2014/main" id="{DFEE30C6-FD42-44F5-B876-D066C629071C}"/>
              </a:ext>
            </a:extLst>
          </p:cNvPr>
          <p:cNvSpPr>
            <a:spLocks noGrp="1"/>
          </p:cNvSpPr>
          <p:nvPr>
            <p:ph type="sldNum" sz="quarter" idx="12"/>
          </p:nvPr>
        </p:nvSpPr>
        <p:spPr/>
        <p:txBody>
          <a:bodyPr/>
          <a:lstStyle/>
          <a:p>
            <a:fld id="{FEC0821F-CCE9-4E11-93E6-581852CBC5A0}" type="slidenum">
              <a:rPr lang="en-US" smtClean="0"/>
              <a:t>‹Nº›</a:t>
            </a:fld>
            <a:endParaRPr lang="en-US"/>
          </a:p>
        </p:txBody>
      </p:sp>
    </p:spTree>
    <p:extLst>
      <p:ext uri="{BB962C8B-B14F-4D97-AF65-F5344CB8AC3E}">
        <p14:creationId xmlns:p14="http://schemas.microsoft.com/office/powerpoint/2010/main" val="761112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C06574E-DF6B-4792-9F4C-83A3FCB7963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a:p>
        </p:txBody>
      </p:sp>
      <p:sp>
        <p:nvSpPr>
          <p:cNvPr id="3" name="Marcador de posición de imagen 2">
            <a:extLst>
              <a:ext uri="{FF2B5EF4-FFF2-40B4-BE49-F238E27FC236}">
                <a16:creationId xmlns:a16="http://schemas.microsoft.com/office/drawing/2014/main" id="{6E7D1F6D-2530-4C1D-BD3D-576F7F4752D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Marcador de texto 3">
            <a:extLst>
              <a:ext uri="{FF2B5EF4-FFF2-40B4-BE49-F238E27FC236}">
                <a16:creationId xmlns:a16="http://schemas.microsoft.com/office/drawing/2014/main" id="{6045B48A-18B6-4C95-A820-43EF5EC296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056E093D-1775-4C43-ACF1-6227E1644507}"/>
              </a:ext>
            </a:extLst>
          </p:cNvPr>
          <p:cNvSpPr>
            <a:spLocks noGrp="1"/>
          </p:cNvSpPr>
          <p:nvPr>
            <p:ph type="dt" sz="half" idx="10"/>
          </p:nvPr>
        </p:nvSpPr>
        <p:spPr/>
        <p:txBody>
          <a:bodyPr/>
          <a:lstStyle/>
          <a:p>
            <a:fld id="{83C80CB3-2FE3-4339-BF64-7BD1383A94AD}" type="datetimeFigureOut">
              <a:rPr lang="en-US" smtClean="0"/>
              <a:t>23-Jul-21</a:t>
            </a:fld>
            <a:endParaRPr lang="en-US"/>
          </a:p>
        </p:txBody>
      </p:sp>
      <p:sp>
        <p:nvSpPr>
          <p:cNvPr id="6" name="Marcador de pie de página 5">
            <a:extLst>
              <a:ext uri="{FF2B5EF4-FFF2-40B4-BE49-F238E27FC236}">
                <a16:creationId xmlns:a16="http://schemas.microsoft.com/office/drawing/2014/main" id="{9C0C1E03-1C3D-4478-A863-A176A05EF50C}"/>
              </a:ext>
            </a:extLst>
          </p:cNvPr>
          <p:cNvSpPr>
            <a:spLocks noGrp="1"/>
          </p:cNvSpPr>
          <p:nvPr>
            <p:ph type="ftr" sz="quarter" idx="11"/>
          </p:nvPr>
        </p:nvSpPr>
        <p:spPr/>
        <p:txBody>
          <a:bodyPr/>
          <a:lstStyle/>
          <a:p>
            <a:endParaRPr lang="en-US"/>
          </a:p>
        </p:txBody>
      </p:sp>
      <p:sp>
        <p:nvSpPr>
          <p:cNvPr id="7" name="Marcador de número de diapositiva 6">
            <a:extLst>
              <a:ext uri="{FF2B5EF4-FFF2-40B4-BE49-F238E27FC236}">
                <a16:creationId xmlns:a16="http://schemas.microsoft.com/office/drawing/2014/main" id="{08E702BB-2E21-4FA1-AECA-51018B650A1A}"/>
              </a:ext>
            </a:extLst>
          </p:cNvPr>
          <p:cNvSpPr>
            <a:spLocks noGrp="1"/>
          </p:cNvSpPr>
          <p:nvPr>
            <p:ph type="sldNum" sz="quarter" idx="12"/>
          </p:nvPr>
        </p:nvSpPr>
        <p:spPr/>
        <p:txBody>
          <a:bodyPr/>
          <a:lstStyle/>
          <a:p>
            <a:fld id="{FEC0821F-CCE9-4E11-93E6-581852CBC5A0}" type="slidenum">
              <a:rPr lang="en-US" smtClean="0"/>
              <a:t>‹Nº›</a:t>
            </a:fld>
            <a:endParaRPr lang="en-US"/>
          </a:p>
        </p:txBody>
      </p:sp>
    </p:spTree>
    <p:extLst>
      <p:ext uri="{BB962C8B-B14F-4D97-AF65-F5344CB8AC3E}">
        <p14:creationId xmlns:p14="http://schemas.microsoft.com/office/powerpoint/2010/main" val="7002261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B966597F-FA1D-4FE3-BBD8-B5442D771C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a:p>
        </p:txBody>
      </p:sp>
      <p:sp>
        <p:nvSpPr>
          <p:cNvPr id="3" name="Marcador de texto 2">
            <a:extLst>
              <a:ext uri="{FF2B5EF4-FFF2-40B4-BE49-F238E27FC236}">
                <a16:creationId xmlns:a16="http://schemas.microsoft.com/office/drawing/2014/main" id="{79B47FDC-EE0E-4793-8FD3-D011243EA2F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0AAC2FC2-C527-4366-BBDB-40B0D77E7EB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C80CB3-2FE3-4339-BF64-7BD1383A94AD}" type="datetimeFigureOut">
              <a:rPr lang="en-US" smtClean="0"/>
              <a:t>23-Jul-21</a:t>
            </a:fld>
            <a:endParaRPr lang="en-US"/>
          </a:p>
        </p:txBody>
      </p:sp>
      <p:sp>
        <p:nvSpPr>
          <p:cNvPr id="5" name="Marcador de pie de página 4">
            <a:extLst>
              <a:ext uri="{FF2B5EF4-FFF2-40B4-BE49-F238E27FC236}">
                <a16:creationId xmlns:a16="http://schemas.microsoft.com/office/drawing/2014/main" id="{6776A4CF-11F1-4DCF-8AF0-DF4B03773CE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Marcador de número de diapositiva 5">
            <a:extLst>
              <a:ext uri="{FF2B5EF4-FFF2-40B4-BE49-F238E27FC236}">
                <a16:creationId xmlns:a16="http://schemas.microsoft.com/office/drawing/2014/main" id="{3A805074-51B2-4996-9A24-9A04978A2A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C0821F-CCE9-4E11-93E6-581852CBC5A0}" type="slidenum">
              <a:rPr lang="en-US" smtClean="0"/>
              <a:t>‹Nº›</a:t>
            </a:fld>
            <a:endParaRPr lang="en-US"/>
          </a:p>
        </p:txBody>
      </p:sp>
    </p:spTree>
    <p:extLst>
      <p:ext uri="{BB962C8B-B14F-4D97-AF65-F5344CB8AC3E}">
        <p14:creationId xmlns:p14="http://schemas.microsoft.com/office/powerpoint/2010/main" val="13289205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A35870CC-8E46-4541-A5E4-253BFD6B9847}"/>
              </a:ext>
            </a:extLst>
          </p:cNvPr>
          <p:cNvPicPr>
            <a:picLocks noChangeAspect="1"/>
          </p:cNvPicPr>
          <p:nvPr/>
        </p:nvPicPr>
        <p:blipFill>
          <a:blip r:embed="rId2"/>
          <a:stretch>
            <a:fillRect/>
          </a:stretch>
        </p:blipFill>
        <p:spPr>
          <a:xfrm>
            <a:off x="308113" y="1123122"/>
            <a:ext cx="3614530" cy="3614530"/>
          </a:xfrm>
          <a:prstGeom prst="rect">
            <a:avLst/>
          </a:prstGeom>
        </p:spPr>
      </p:pic>
      <p:sp>
        <p:nvSpPr>
          <p:cNvPr id="5" name="CuadroTexto 4">
            <a:extLst>
              <a:ext uri="{FF2B5EF4-FFF2-40B4-BE49-F238E27FC236}">
                <a16:creationId xmlns:a16="http://schemas.microsoft.com/office/drawing/2014/main" id="{34BA5B95-CA59-4227-9546-2771BAEFA5C8}"/>
              </a:ext>
            </a:extLst>
          </p:cNvPr>
          <p:cNvSpPr txBox="1"/>
          <p:nvPr/>
        </p:nvSpPr>
        <p:spPr>
          <a:xfrm>
            <a:off x="3697357" y="172278"/>
            <a:ext cx="8186530" cy="3323987"/>
          </a:xfrm>
          <a:prstGeom prst="rect">
            <a:avLst/>
          </a:prstGeom>
          <a:noFill/>
        </p:spPr>
        <p:txBody>
          <a:bodyPr wrap="square" rtlCol="0">
            <a:spAutoFit/>
          </a:bodyPr>
          <a:lstStyle/>
          <a:p>
            <a:r>
              <a:rPr lang="en-US" sz="1600" b="1" i="0" dirty="0" err="1">
                <a:solidFill>
                  <a:srgbClr val="FF0000"/>
                </a:solidFill>
                <a:effectLst/>
                <a:latin typeface="Montserrat"/>
              </a:rPr>
              <a:t>Sku</a:t>
            </a:r>
            <a:r>
              <a:rPr lang="en-US" sz="1600" b="1" i="0" dirty="0">
                <a:solidFill>
                  <a:srgbClr val="FF0000"/>
                </a:solidFill>
                <a:effectLst/>
                <a:latin typeface="Montserrat"/>
              </a:rPr>
              <a:t>: A2140-BL</a:t>
            </a:r>
          </a:p>
          <a:p>
            <a:pPr algn="l"/>
            <a:endParaRPr lang="en-US" sz="1600" b="1" i="0" dirty="0">
              <a:solidFill>
                <a:srgbClr val="000000"/>
              </a:solidFill>
              <a:effectLst/>
              <a:latin typeface="Ubuntu"/>
            </a:endParaRPr>
          </a:p>
          <a:p>
            <a:pPr algn="l"/>
            <a:r>
              <a:rPr lang="en-US" sz="1600" b="1" i="0" dirty="0">
                <a:solidFill>
                  <a:srgbClr val="000000"/>
                </a:solidFill>
                <a:effectLst/>
                <a:latin typeface="Ubuntu"/>
              </a:rPr>
              <a:t>Apple</a:t>
            </a:r>
            <a:endParaRPr lang="en-US" sz="1600" dirty="0">
              <a:solidFill>
                <a:srgbClr val="000000"/>
              </a:solidFill>
              <a:latin typeface="Montserrat"/>
            </a:endParaRPr>
          </a:p>
          <a:p>
            <a:pPr algn="l"/>
            <a:r>
              <a:rPr lang="en-US" sz="1600" b="0" i="0" dirty="0">
                <a:solidFill>
                  <a:srgbClr val="000000"/>
                </a:solidFill>
                <a:effectLst/>
                <a:latin typeface="Montserrat"/>
              </a:rPr>
              <a:t>Cargador </a:t>
            </a:r>
            <a:r>
              <a:rPr lang="en-US" sz="1600" b="0" i="0" dirty="0" err="1">
                <a:solidFill>
                  <a:srgbClr val="000000"/>
                </a:solidFill>
                <a:effectLst/>
                <a:latin typeface="Montserrat"/>
              </a:rPr>
              <a:t>inalámbrico</a:t>
            </a:r>
            <a:r>
              <a:rPr lang="en-US" sz="1600" b="0" i="0" dirty="0">
                <a:solidFill>
                  <a:srgbClr val="000000"/>
                </a:solidFill>
                <a:effectLst/>
                <a:latin typeface="Montserrat"/>
              </a:rPr>
              <a:t> Apple </a:t>
            </a:r>
            <a:r>
              <a:rPr lang="en-US" sz="1600" b="0" i="0" dirty="0" err="1">
                <a:solidFill>
                  <a:srgbClr val="000000"/>
                </a:solidFill>
                <a:effectLst/>
                <a:latin typeface="Montserrat"/>
              </a:rPr>
              <a:t>MagSafe</a:t>
            </a:r>
            <a:r>
              <a:rPr lang="en-US" sz="1600" b="0" i="0" dirty="0">
                <a:solidFill>
                  <a:srgbClr val="000000"/>
                </a:solidFill>
                <a:effectLst/>
                <a:latin typeface="Montserrat"/>
              </a:rPr>
              <a:t> 15W</a:t>
            </a:r>
          </a:p>
          <a:p>
            <a:endParaRPr lang="en-US" sz="1600" dirty="0"/>
          </a:p>
          <a:p>
            <a:pPr algn="just"/>
            <a:r>
              <a:rPr lang="es-PE" sz="1600" b="0" i="0" dirty="0">
                <a:solidFill>
                  <a:srgbClr val="000000"/>
                </a:solidFill>
                <a:effectLst/>
                <a:latin typeface="Montserrat"/>
              </a:rPr>
              <a:t>-Adquiere este cargador inalámbrico Apple </a:t>
            </a:r>
            <a:r>
              <a:rPr lang="es-PE" sz="1600" b="0" i="0" dirty="0" err="1">
                <a:solidFill>
                  <a:srgbClr val="000000"/>
                </a:solidFill>
                <a:effectLst/>
                <a:latin typeface="Montserrat"/>
              </a:rPr>
              <a:t>Magsafe</a:t>
            </a:r>
            <a:r>
              <a:rPr lang="es-PE" sz="1600" b="0" i="0" dirty="0">
                <a:solidFill>
                  <a:srgbClr val="000000"/>
                </a:solidFill>
                <a:effectLst/>
                <a:latin typeface="Montserrat"/>
              </a:rPr>
              <a:t> con soporte magnético para </a:t>
            </a:r>
            <a:r>
              <a:rPr lang="es-PE" sz="1600" b="0" i="0" dirty="0" err="1">
                <a:solidFill>
                  <a:srgbClr val="000000"/>
                </a:solidFill>
                <a:effectLst/>
                <a:latin typeface="Montserrat"/>
              </a:rPr>
              <a:t>iphone</a:t>
            </a:r>
            <a:r>
              <a:rPr lang="es-PE" sz="1600" b="0" i="0" dirty="0">
                <a:solidFill>
                  <a:srgbClr val="000000"/>
                </a:solidFill>
                <a:effectLst/>
                <a:latin typeface="Montserrat"/>
              </a:rPr>
              <a:t> 12, hasta 15w de carga, blanco, acá en Coolbox.</a:t>
            </a:r>
          </a:p>
          <a:p>
            <a:pPr algn="just"/>
            <a:r>
              <a:rPr lang="es-PE" sz="1600" b="0" i="0" dirty="0">
                <a:solidFill>
                  <a:srgbClr val="000000"/>
                </a:solidFill>
                <a:effectLst/>
                <a:latin typeface="Montserrat"/>
              </a:rPr>
              <a:t>-Incluye un diafragma de diseño patentado y dos radiadores de bajos JBL que incrementan el sonido con bajos profundos y potentes.</a:t>
            </a:r>
          </a:p>
          <a:p>
            <a:pPr algn="just"/>
            <a:r>
              <a:rPr lang="es-PE" sz="1600" b="0" i="0" dirty="0">
                <a:solidFill>
                  <a:srgbClr val="000000"/>
                </a:solidFill>
                <a:effectLst/>
                <a:latin typeface="Montserrat"/>
              </a:rPr>
              <a:t>-La gran capacidad de su batería de iones de litio de 7500 mAh proporciona hasta 20 horas de tiempo de reproducción. Incorpora entrada USB para cargar dispositivos, como el teléfono móvil, rápidamente y evitar que te quedes sin batería.</a:t>
            </a:r>
          </a:p>
          <a:p>
            <a:endParaRPr lang="en-US" dirty="0"/>
          </a:p>
        </p:txBody>
      </p:sp>
      <p:sp>
        <p:nvSpPr>
          <p:cNvPr id="7" name="CuadroTexto 6">
            <a:extLst>
              <a:ext uri="{FF2B5EF4-FFF2-40B4-BE49-F238E27FC236}">
                <a16:creationId xmlns:a16="http://schemas.microsoft.com/office/drawing/2014/main" id="{81E0E8EE-386B-4BE8-BC05-46A01AC90682}"/>
              </a:ext>
            </a:extLst>
          </p:cNvPr>
          <p:cNvSpPr txBox="1"/>
          <p:nvPr/>
        </p:nvSpPr>
        <p:spPr>
          <a:xfrm>
            <a:off x="3697357" y="3286539"/>
            <a:ext cx="8186530" cy="8002191"/>
          </a:xfrm>
          <a:prstGeom prst="rect">
            <a:avLst/>
          </a:prstGeom>
          <a:noFill/>
        </p:spPr>
        <p:txBody>
          <a:bodyPr wrap="square" numCol="3" rtlCol="0">
            <a:spAutoFit/>
          </a:bodyPr>
          <a:lstStyle/>
          <a:p>
            <a:r>
              <a:rPr lang="en-US" sz="1600" b="1" i="0" dirty="0" err="1">
                <a:solidFill>
                  <a:srgbClr val="000000"/>
                </a:solidFill>
                <a:effectLst/>
                <a:latin typeface="Montserrat"/>
              </a:rPr>
              <a:t>Información</a:t>
            </a:r>
            <a:r>
              <a:rPr lang="en-US" sz="1600" b="1" i="0" dirty="0">
                <a:solidFill>
                  <a:srgbClr val="000000"/>
                </a:solidFill>
                <a:effectLst/>
                <a:latin typeface="Montserrat"/>
              </a:rPr>
              <a:t> General</a:t>
            </a:r>
          </a:p>
          <a:p>
            <a:pPr fontAlgn="t"/>
            <a:r>
              <a:rPr lang="en-US" sz="1600" b="0" i="0" u="sng" dirty="0" err="1">
                <a:solidFill>
                  <a:srgbClr val="000000"/>
                </a:solidFill>
                <a:effectLst/>
                <a:latin typeface="Montserrat"/>
              </a:rPr>
              <a:t>Modelo</a:t>
            </a:r>
            <a:endParaRPr lang="en-US" sz="1600" b="0" i="0" u="sng" dirty="0">
              <a:solidFill>
                <a:srgbClr val="000000"/>
              </a:solidFill>
              <a:effectLst/>
              <a:latin typeface="Montserrat"/>
            </a:endParaRPr>
          </a:p>
          <a:p>
            <a:r>
              <a:rPr lang="en-US" sz="1600" b="0" i="0" dirty="0">
                <a:solidFill>
                  <a:srgbClr val="000000"/>
                </a:solidFill>
                <a:effectLst/>
                <a:latin typeface="Montserrat"/>
              </a:rPr>
              <a:t>MAGSAFE</a:t>
            </a:r>
          </a:p>
          <a:p>
            <a:pPr fontAlgn="t"/>
            <a:r>
              <a:rPr lang="en-US" sz="1600" b="0" i="0" u="sng" dirty="0" err="1">
                <a:solidFill>
                  <a:srgbClr val="000000"/>
                </a:solidFill>
                <a:effectLst/>
                <a:latin typeface="Montserrat"/>
              </a:rPr>
              <a:t>Profundidad</a:t>
            </a:r>
            <a:endParaRPr lang="en-US" sz="1600" b="0" i="0" u="sng" dirty="0">
              <a:solidFill>
                <a:srgbClr val="000000"/>
              </a:solidFill>
              <a:effectLst/>
              <a:latin typeface="Montserrat"/>
            </a:endParaRPr>
          </a:p>
          <a:p>
            <a:r>
              <a:rPr lang="en-US" sz="1600" b="0" i="0" dirty="0">
                <a:solidFill>
                  <a:srgbClr val="000000"/>
                </a:solidFill>
                <a:effectLst/>
                <a:latin typeface="Montserrat"/>
              </a:rPr>
              <a:t>1.8 cm</a:t>
            </a:r>
          </a:p>
          <a:p>
            <a:pPr fontAlgn="t"/>
            <a:r>
              <a:rPr lang="en-US" sz="1600" b="0" i="0" u="sng" dirty="0">
                <a:solidFill>
                  <a:srgbClr val="000000"/>
                </a:solidFill>
                <a:effectLst/>
                <a:latin typeface="Montserrat"/>
              </a:rPr>
              <a:t>Alto</a:t>
            </a:r>
          </a:p>
          <a:p>
            <a:r>
              <a:rPr lang="en-US" sz="1600" b="0" i="0" dirty="0">
                <a:solidFill>
                  <a:srgbClr val="000000"/>
                </a:solidFill>
                <a:effectLst/>
                <a:latin typeface="Montserrat"/>
              </a:rPr>
              <a:t>8.2 cm</a:t>
            </a:r>
          </a:p>
          <a:p>
            <a:pPr fontAlgn="t"/>
            <a:r>
              <a:rPr lang="en-US" sz="1600" b="0" i="0" u="sng" dirty="0">
                <a:solidFill>
                  <a:srgbClr val="000000"/>
                </a:solidFill>
                <a:effectLst/>
                <a:latin typeface="Montserrat"/>
              </a:rPr>
              <a:t>Ancho</a:t>
            </a:r>
          </a:p>
          <a:p>
            <a:r>
              <a:rPr lang="en-US" sz="1600" b="0" i="0" dirty="0">
                <a:solidFill>
                  <a:srgbClr val="000000"/>
                </a:solidFill>
                <a:effectLst/>
                <a:latin typeface="Montserrat"/>
              </a:rPr>
              <a:t>8.2 cm</a:t>
            </a:r>
          </a:p>
          <a:p>
            <a:pPr fontAlgn="t"/>
            <a:r>
              <a:rPr lang="en-US" sz="1600" b="0" i="0" u="sng" dirty="0">
                <a:solidFill>
                  <a:srgbClr val="000000"/>
                </a:solidFill>
                <a:effectLst/>
                <a:latin typeface="Montserrat"/>
              </a:rPr>
              <a:t>Peso</a:t>
            </a:r>
          </a:p>
          <a:p>
            <a:r>
              <a:rPr lang="en-US" sz="1600" b="0" i="0" dirty="0">
                <a:solidFill>
                  <a:srgbClr val="000000"/>
                </a:solidFill>
                <a:effectLst/>
                <a:latin typeface="Montserrat"/>
              </a:rPr>
              <a:t>0.5 kg</a:t>
            </a:r>
          </a:p>
          <a:p>
            <a:r>
              <a:rPr lang="en-US" sz="1600" b="1" i="0" dirty="0" err="1">
                <a:solidFill>
                  <a:srgbClr val="000000"/>
                </a:solidFill>
                <a:effectLst/>
                <a:latin typeface="Montserrat"/>
              </a:rPr>
              <a:t>Especificaciones</a:t>
            </a:r>
            <a:r>
              <a:rPr lang="en-US" sz="1600" b="1" i="0" dirty="0">
                <a:solidFill>
                  <a:srgbClr val="000000"/>
                </a:solidFill>
                <a:effectLst/>
                <a:latin typeface="Montserrat"/>
              </a:rPr>
              <a:t> </a:t>
            </a:r>
            <a:r>
              <a:rPr lang="en-US" sz="1600" b="1" i="0" dirty="0" err="1">
                <a:solidFill>
                  <a:srgbClr val="000000"/>
                </a:solidFill>
                <a:effectLst/>
                <a:latin typeface="Montserrat"/>
              </a:rPr>
              <a:t>Técnicas</a:t>
            </a:r>
            <a:endParaRPr lang="en-US" sz="1600" b="1" i="0" dirty="0">
              <a:solidFill>
                <a:srgbClr val="000000"/>
              </a:solidFill>
              <a:effectLst/>
              <a:latin typeface="Montserrat"/>
            </a:endParaRPr>
          </a:p>
          <a:p>
            <a:pPr fontAlgn="t"/>
            <a:r>
              <a:rPr lang="en-US" sz="1600" b="0" i="0" u="sng" dirty="0" err="1">
                <a:solidFill>
                  <a:srgbClr val="000000"/>
                </a:solidFill>
                <a:effectLst/>
                <a:latin typeface="Montserrat"/>
              </a:rPr>
              <a:t>Marca_atributo</a:t>
            </a:r>
            <a:endParaRPr lang="en-US" sz="1600" b="0" i="0" u="sng" dirty="0">
              <a:solidFill>
                <a:srgbClr val="000000"/>
              </a:solidFill>
              <a:effectLst/>
              <a:latin typeface="Montserrat"/>
            </a:endParaRPr>
          </a:p>
          <a:p>
            <a:r>
              <a:rPr lang="en-US" sz="1600" b="0" i="0" dirty="0">
                <a:solidFill>
                  <a:srgbClr val="000000"/>
                </a:solidFill>
                <a:effectLst/>
                <a:latin typeface="Montserrat"/>
              </a:rPr>
              <a:t>APPLE</a:t>
            </a:r>
          </a:p>
          <a:p>
            <a:endParaRPr lang="en-US" sz="1600" dirty="0">
              <a:solidFill>
                <a:srgbClr val="000000"/>
              </a:solidFill>
              <a:latin typeface="Montserrat"/>
            </a:endParaRPr>
          </a:p>
          <a:p>
            <a:endParaRPr lang="en-US" sz="1600" b="0" i="0" dirty="0">
              <a:solidFill>
                <a:srgbClr val="000000"/>
              </a:solidFill>
              <a:effectLst/>
              <a:latin typeface="Montserrat"/>
            </a:endParaRPr>
          </a:p>
          <a:p>
            <a:endParaRPr lang="en-US" sz="1600" dirty="0">
              <a:solidFill>
                <a:srgbClr val="000000"/>
              </a:solidFill>
              <a:latin typeface="Montserrat"/>
            </a:endParaRPr>
          </a:p>
          <a:p>
            <a:endParaRPr lang="en-US" sz="1600" b="0" i="0" dirty="0">
              <a:solidFill>
                <a:srgbClr val="000000"/>
              </a:solidFill>
              <a:effectLst/>
              <a:latin typeface="Montserrat"/>
            </a:endParaRPr>
          </a:p>
          <a:p>
            <a:endParaRPr lang="en-US" sz="1600" dirty="0">
              <a:solidFill>
                <a:srgbClr val="000000"/>
              </a:solidFill>
              <a:latin typeface="Montserrat"/>
            </a:endParaRPr>
          </a:p>
          <a:p>
            <a:endParaRPr lang="en-US" sz="1600" b="0" i="0" dirty="0">
              <a:solidFill>
                <a:srgbClr val="000000"/>
              </a:solidFill>
              <a:effectLst/>
              <a:latin typeface="Montserrat"/>
            </a:endParaRPr>
          </a:p>
          <a:p>
            <a:endParaRPr lang="en-US" sz="1600" dirty="0">
              <a:solidFill>
                <a:srgbClr val="000000"/>
              </a:solidFill>
              <a:latin typeface="Montserrat"/>
            </a:endParaRPr>
          </a:p>
          <a:p>
            <a:endParaRPr lang="en-US" sz="1600" b="0" i="0" dirty="0">
              <a:solidFill>
                <a:srgbClr val="000000"/>
              </a:solidFill>
              <a:effectLst/>
              <a:latin typeface="Montserrat"/>
            </a:endParaRPr>
          </a:p>
          <a:p>
            <a:endParaRPr lang="en-US" sz="1600" dirty="0">
              <a:solidFill>
                <a:srgbClr val="000000"/>
              </a:solidFill>
              <a:latin typeface="Montserrat"/>
            </a:endParaRPr>
          </a:p>
          <a:p>
            <a:endParaRPr lang="en-US" sz="1600" b="0" i="0" dirty="0">
              <a:solidFill>
                <a:srgbClr val="000000"/>
              </a:solidFill>
              <a:effectLst/>
              <a:latin typeface="Montserrat"/>
            </a:endParaRPr>
          </a:p>
          <a:p>
            <a:endParaRPr lang="en-US" sz="1600" dirty="0">
              <a:solidFill>
                <a:srgbClr val="000000"/>
              </a:solidFill>
              <a:latin typeface="Montserrat"/>
            </a:endParaRPr>
          </a:p>
          <a:p>
            <a:endParaRPr lang="en-US" sz="1600" b="0" i="0" dirty="0">
              <a:solidFill>
                <a:srgbClr val="000000"/>
              </a:solidFill>
              <a:effectLst/>
              <a:latin typeface="Montserrat"/>
            </a:endParaRPr>
          </a:p>
          <a:p>
            <a:endParaRPr lang="en-US" sz="1600" dirty="0">
              <a:solidFill>
                <a:srgbClr val="000000"/>
              </a:solidFill>
              <a:latin typeface="Montserrat"/>
            </a:endParaRPr>
          </a:p>
          <a:p>
            <a:endParaRPr lang="en-US" sz="1600" b="0" i="0" dirty="0">
              <a:solidFill>
                <a:srgbClr val="000000"/>
              </a:solidFill>
              <a:effectLst/>
              <a:latin typeface="Montserrat"/>
            </a:endParaRPr>
          </a:p>
          <a:p>
            <a:endParaRPr lang="en-US" sz="1600" dirty="0">
              <a:solidFill>
                <a:srgbClr val="000000"/>
              </a:solidFill>
              <a:latin typeface="Montserrat"/>
            </a:endParaRPr>
          </a:p>
          <a:p>
            <a:endParaRPr lang="en-US" sz="1600" b="0" i="0" dirty="0">
              <a:solidFill>
                <a:srgbClr val="000000"/>
              </a:solidFill>
              <a:effectLst/>
              <a:latin typeface="Montserrat"/>
            </a:endParaRPr>
          </a:p>
          <a:p>
            <a:endParaRPr lang="en-US" sz="1600" dirty="0">
              <a:solidFill>
                <a:srgbClr val="000000"/>
              </a:solidFill>
              <a:latin typeface="Montserrat"/>
            </a:endParaRPr>
          </a:p>
          <a:p>
            <a:endParaRPr lang="en-US" sz="1600" b="0" i="0" dirty="0">
              <a:solidFill>
                <a:srgbClr val="000000"/>
              </a:solidFill>
              <a:effectLst/>
              <a:latin typeface="Montserrat"/>
            </a:endParaRPr>
          </a:p>
          <a:p>
            <a:pPr fontAlgn="t"/>
            <a:r>
              <a:rPr lang="en-US" sz="1600" b="0" i="0" u="sng" dirty="0">
                <a:solidFill>
                  <a:srgbClr val="000000"/>
                </a:solidFill>
                <a:effectLst/>
                <a:latin typeface="Montserrat"/>
              </a:rPr>
              <a:t>Tipo</a:t>
            </a:r>
          </a:p>
          <a:p>
            <a:r>
              <a:rPr lang="en-US" sz="1600" b="0" i="0" dirty="0">
                <a:solidFill>
                  <a:srgbClr val="000000"/>
                </a:solidFill>
                <a:effectLst/>
                <a:latin typeface="Montserrat"/>
              </a:rPr>
              <a:t>Cargador </a:t>
            </a:r>
            <a:r>
              <a:rPr lang="en-US" sz="1600" b="0" i="0" dirty="0" err="1">
                <a:solidFill>
                  <a:srgbClr val="000000"/>
                </a:solidFill>
                <a:effectLst/>
                <a:latin typeface="Montserrat"/>
              </a:rPr>
              <a:t>Inalámbrico</a:t>
            </a:r>
            <a:endParaRPr lang="en-US" sz="1600" b="0" i="0" dirty="0">
              <a:solidFill>
                <a:srgbClr val="000000"/>
              </a:solidFill>
              <a:effectLst/>
              <a:latin typeface="Montserrat"/>
            </a:endParaRPr>
          </a:p>
          <a:p>
            <a:pPr fontAlgn="t"/>
            <a:r>
              <a:rPr lang="en-US" sz="1600" b="0" i="0" u="sng" dirty="0" err="1">
                <a:solidFill>
                  <a:srgbClr val="000000"/>
                </a:solidFill>
                <a:effectLst/>
                <a:latin typeface="Montserrat"/>
              </a:rPr>
              <a:t>Potencia</a:t>
            </a:r>
            <a:endParaRPr lang="en-US" sz="1600" b="0" i="0" u="sng" dirty="0">
              <a:solidFill>
                <a:srgbClr val="000000"/>
              </a:solidFill>
              <a:effectLst/>
              <a:latin typeface="Montserrat"/>
            </a:endParaRPr>
          </a:p>
          <a:p>
            <a:r>
              <a:rPr lang="en-US" sz="1600" b="0" i="0" dirty="0">
                <a:solidFill>
                  <a:srgbClr val="000000"/>
                </a:solidFill>
                <a:effectLst/>
                <a:latin typeface="Montserrat"/>
              </a:rPr>
              <a:t>15W</a:t>
            </a:r>
          </a:p>
          <a:p>
            <a:pPr fontAlgn="t"/>
            <a:r>
              <a:rPr lang="en-US" sz="1600" b="0" i="0" u="sng" dirty="0" err="1">
                <a:solidFill>
                  <a:srgbClr val="000000"/>
                </a:solidFill>
                <a:effectLst/>
                <a:latin typeface="Montserrat"/>
              </a:rPr>
              <a:t>Longitud</a:t>
            </a:r>
            <a:r>
              <a:rPr lang="en-US" sz="1600" b="0" i="0" u="sng" dirty="0">
                <a:solidFill>
                  <a:srgbClr val="000000"/>
                </a:solidFill>
                <a:effectLst/>
                <a:latin typeface="Montserrat"/>
              </a:rPr>
              <a:t> del cable</a:t>
            </a:r>
          </a:p>
          <a:p>
            <a:r>
              <a:rPr lang="en-US" sz="1600" b="0" i="0" dirty="0">
                <a:solidFill>
                  <a:srgbClr val="000000"/>
                </a:solidFill>
                <a:effectLst/>
                <a:latin typeface="Montserrat"/>
              </a:rPr>
              <a:t>1 m</a:t>
            </a:r>
          </a:p>
          <a:p>
            <a:pPr fontAlgn="t"/>
            <a:r>
              <a:rPr lang="en-US" sz="1600" b="0" i="0" u="sng" dirty="0" err="1">
                <a:solidFill>
                  <a:srgbClr val="000000"/>
                </a:solidFill>
                <a:effectLst/>
                <a:latin typeface="Montserrat"/>
              </a:rPr>
              <a:t>Resistente</a:t>
            </a:r>
            <a:r>
              <a:rPr lang="en-US" sz="1600" b="0" i="0" u="sng" dirty="0">
                <a:solidFill>
                  <a:srgbClr val="000000"/>
                </a:solidFill>
                <a:effectLst/>
                <a:latin typeface="Montserrat"/>
              </a:rPr>
              <a:t> al </a:t>
            </a:r>
            <a:r>
              <a:rPr lang="en-US" sz="1600" b="0" i="0" u="sng" dirty="0" err="1">
                <a:solidFill>
                  <a:srgbClr val="000000"/>
                </a:solidFill>
                <a:effectLst/>
                <a:latin typeface="Montserrat"/>
              </a:rPr>
              <a:t>fuego</a:t>
            </a:r>
            <a:endParaRPr lang="en-US" sz="1600" b="0" i="0" u="sng" dirty="0">
              <a:solidFill>
                <a:srgbClr val="000000"/>
              </a:solidFill>
              <a:effectLst/>
              <a:latin typeface="Montserrat"/>
            </a:endParaRPr>
          </a:p>
          <a:p>
            <a:r>
              <a:rPr lang="en-US" sz="1600" b="0" i="0" dirty="0">
                <a:solidFill>
                  <a:srgbClr val="000000"/>
                </a:solidFill>
                <a:effectLst/>
                <a:latin typeface="Montserrat"/>
              </a:rPr>
              <a:t>No</a:t>
            </a:r>
          </a:p>
          <a:p>
            <a:pPr fontAlgn="t"/>
            <a:r>
              <a:rPr lang="en-US" sz="1600" b="0" i="0" u="sng" dirty="0">
                <a:solidFill>
                  <a:srgbClr val="000000"/>
                </a:solidFill>
                <a:effectLst/>
                <a:latin typeface="Montserrat"/>
              </a:rPr>
              <a:t>Material</a:t>
            </a:r>
          </a:p>
          <a:p>
            <a:r>
              <a:rPr lang="en-US" sz="1600" b="0" i="0" dirty="0" err="1">
                <a:solidFill>
                  <a:srgbClr val="000000"/>
                </a:solidFill>
                <a:effectLst/>
                <a:latin typeface="Montserrat"/>
              </a:rPr>
              <a:t>Plástico</a:t>
            </a:r>
            <a:endParaRPr lang="en-US" sz="1600" b="0" i="0" dirty="0">
              <a:solidFill>
                <a:srgbClr val="000000"/>
              </a:solidFill>
              <a:effectLst/>
              <a:latin typeface="Montserrat"/>
            </a:endParaRPr>
          </a:p>
          <a:p>
            <a:pPr fontAlgn="t"/>
            <a:r>
              <a:rPr lang="en-US" sz="1600" b="0" i="0" u="sng" dirty="0">
                <a:solidFill>
                  <a:srgbClr val="000000"/>
                </a:solidFill>
                <a:effectLst/>
                <a:latin typeface="Montserrat"/>
              </a:rPr>
              <a:t>Compatible</a:t>
            </a:r>
          </a:p>
          <a:p>
            <a:r>
              <a:rPr lang="en-US" sz="1600" b="0" i="0" dirty="0">
                <a:solidFill>
                  <a:srgbClr val="000000"/>
                </a:solidFill>
                <a:effectLst/>
                <a:latin typeface="Montserrat"/>
              </a:rPr>
              <a:t>iPhone 12, iPhone 11 Pro, iPhone 11 Pro Max, iPhone 11, iPhone SE (2.ª </a:t>
            </a:r>
            <a:r>
              <a:rPr lang="en-US" sz="1600" b="0" i="0" dirty="0" err="1">
                <a:solidFill>
                  <a:srgbClr val="000000"/>
                </a:solidFill>
                <a:effectLst/>
                <a:latin typeface="Montserrat"/>
              </a:rPr>
              <a:t>generación</a:t>
            </a:r>
            <a:r>
              <a:rPr lang="en-US" sz="1600" b="0" i="0" dirty="0">
                <a:solidFill>
                  <a:srgbClr val="000000"/>
                </a:solidFill>
                <a:effectLst/>
                <a:latin typeface="Montserrat"/>
              </a:rPr>
              <a:t>),</a:t>
            </a:r>
          </a:p>
          <a:p>
            <a:endParaRPr lang="en-US" sz="1600" dirty="0">
              <a:solidFill>
                <a:srgbClr val="000000"/>
              </a:solidFill>
              <a:latin typeface="Montserrat"/>
            </a:endParaRPr>
          </a:p>
          <a:p>
            <a:endParaRPr lang="en-US" sz="1600" b="0" i="0" dirty="0">
              <a:solidFill>
                <a:srgbClr val="000000"/>
              </a:solidFill>
              <a:effectLst/>
              <a:latin typeface="Montserrat"/>
            </a:endParaRPr>
          </a:p>
          <a:p>
            <a:endParaRPr lang="en-US" sz="1600" dirty="0">
              <a:solidFill>
                <a:srgbClr val="000000"/>
              </a:solidFill>
              <a:latin typeface="Montserrat"/>
            </a:endParaRPr>
          </a:p>
          <a:p>
            <a:endParaRPr lang="en-US" sz="1600" b="0" i="0" dirty="0">
              <a:solidFill>
                <a:srgbClr val="000000"/>
              </a:solidFill>
              <a:effectLst/>
              <a:latin typeface="Montserrat"/>
            </a:endParaRPr>
          </a:p>
          <a:p>
            <a:endParaRPr lang="en-US" sz="1600" dirty="0">
              <a:solidFill>
                <a:srgbClr val="000000"/>
              </a:solidFill>
              <a:latin typeface="Montserrat"/>
            </a:endParaRPr>
          </a:p>
          <a:p>
            <a:endParaRPr lang="en-US" sz="1600" b="0" i="0" dirty="0">
              <a:solidFill>
                <a:srgbClr val="000000"/>
              </a:solidFill>
              <a:effectLst/>
              <a:latin typeface="Montserrat"/>
            </a:endParaRPr>
          </a:p>
          <a:p>
            <a:endParaRPr lang="en-US" sz="1600" dirty="0">
              <a:solidFill>
                <a:srgbClr val="000000"/>
              </a:solidFill>
              <a:latin typeface="Montserrat"/>
            </a:endParaRPr>
          </a:p>
          <a:p>
            <a:endParaRPr lang="en-US" sz="1600" b="0" i="0" dirty="0">
              <a:solidFill>
                <a:srgbClr val="000000"/>
              </a:solidFill>
              <a:effectLst/>
              <a:latin typeface="Montserrat"/>
            </a:endParaRPr>
          </a:p>
          <a:p>
            <a:endParaRPr lang="en-US" sz="1600" dirty="0">
              <a:solidFill>
                <a:srgbClr val="000000"/>
              </a:solidFill>
              <a:latin typeface="Montserrat"/>
            </a:endParaRPr>
          </a:p>
          <a:p>
            <a:endParaRPr lang="en-US" sz="1600" b="0" i="0" dirty="0">
              <a:solidFill>
                <a:srgbClr val="000000"/>
              </a:solidFill>
              <a:effectLst/>
              <a:latin typeface="Montserrat"/>
            </a:endParaRPr>
          </a:p>
          <a:p>
            <a:endParaRPr lang="en-US" sz="1600" dirty="0">
              <a:solidFill>
                <a:srgbClr val="000000"/>
              </a:solidFill>
              <a:latin typeface="Montserrat"/>
            </a:endParaRPr>
          </a:p>
          <a:p>
            <a:endParaRPr lang="en-US" sz="1600" b="0" i="0" dirty="0">
              <a:solidFill>
                <a:srgbClr val="000000"/>
              </a:solidFill>
              <a:effectLst/>
              <a:latin typeface="Montserrat"/>
            </a:endParaRPr>
          </a:p>
          <a:p>
            <a:endParaRPr lang="en-US" sz="1600" dirty="0">
              <a:solidFill>
                <a:srgbClr val="000000"/>
              </a:solidFill>
              <a:latin typeface="Montserrat"/>
            </a:endParaRPr>
          </a:p>
          <a:p>
            <a:endParaRPr lang="en-US" sz="1600" b="0" i="0" dirty="0">
              <a:solidFill>
                <a:srgbClr val="000000"/>
              </a:solidFill>
              <a:effectLst/>
              <a:latin typeface="Montserrat"/>
            </a:endParaRPr>
          </a:p>
          <a:p>
            <a:endParaRPr lang="en-US" sz="1600" dirty="0">
              <a:solidFill>
                <a:srgbClr val="000000"/>
              </a:solidFill>
              <a:latin typeface="Montserrat"/>
            </a:endParaRPr>
          </a:p>
          <a:p>
            <a:endParaRPr lang="en-US" sz="1600" b="0" i="0" dirty="0">
              <a:solidFill>
                <a:srgbClr val="000000"/>
              </a:solidFill>
              <a:effectLst/>
              <a:latin typeface="Montserrat"/>
            </a:endParaRPr>
          </a:p>
          <a:p>
            <a:endParaRPr lang="en-US" sz="1600" dirty="0">
              <a:solidFill>
                <a:srgbClr val="000000"/>
              </a:solidFill>
              <a:latin typeface="Montserrat"/>
            </a:endParaRPr>
          </a:p>
          <a:p>
            <a:endParaRPr lang="en-US" sz="1600" b="0" i="0" dirty="0">
              <a:solidFill>
                <a:srgbClr val="000000"/>
              </a:solidFill>
              <a:effectLst/>
              <a:latin typeface="Montserrat"/>
            </a:endParaRPr>
          </a:p>
          <a:p>
            <a:r>
              <a:rPr lang="en-US" sz="1600" b="0" i="0" dirty="0">
                <a:solidFill>
                  <a:srgbClr val="000000"/>
                </a:solidFill>
                <a:effectLst/>
                <a:latin typeface="Montserrat"/>
              </a:rPr>
              <a:t>iPhone XS, iPhone XS Max, iPhone XR, iPhone X, iPhone 8, iPhone 8 Plus, </a:t>
            </a:r>
            <a:r>
              <a:rPr lang="en-US" sz="1600" b="0" i="0" dirty="0" err="1">
                <a:solidFill>
                  <a:srgbClr val="000000"/>
                </a:solidFill>
                <a:effectLst/>
                <a:latin typeface="Montserrat"/>
              </a:rPr>
              <a:t>Modelos</a:t>
            </a:r>
            <a:r>
              <a:rPr lang="en-US" sz="1600" b="0" i="0" dirty="0">
                <a:solidFill>
                  <a:srgbClr val="000000"/>
                </a:solidFill>
                <a:effectLst/>
                <a:latin typeface="Montserrat"/>
              </a:rPr>
              <a:t> de </a:t>
            </a:r>
            <a:r>
              <a:rPr lang="en-US" sz="1600" b="0" i="0" dirty="0" err="1">
                <a:solidFill>
                  <a:srgbClr val="000000"/>
                </a:solidFill>
                <a:effectLst/>
                <a:latin typeface="Montserrat"/>
              </a:rPr>
              <a:t>AirPods</a:t>
            </a:r>
            <a:r>
              <a:rPr lang="en-US" sz="1600" b="0" i="0" dirty="0">
                <a:solidFill>
                  <a:srgbClr val="000000"/>
                </a:solidFill>
                <a:effectLst/>
                <a:latin typeface="Montserrat"/>
              </a:rPr>
              <a:t>, </a:t>
            </a:r>
            <a:r>
              <a:rPr lang="en-US" sz="1600" b="0" i="0" dirty="0" err="1">
                <a:solidFill>
                  <a:srgbClr val="000000"/>
                </a:solidFill>
                <a:effectLst/>
                <a:latin typeface="Montserrat"/>
              </a:rPr>
              <a:t>AirPods</a:t>
            </a:r>
            <a:r>
              <a:rPr lang="en-US" sz="1600" b="0" i="0" dirty="0">
                <a:solidFill>
                  <a:srgbClr val="000000"/>
                </a:solidFill>
                <a:effectLst/>
                <a:latin typeface="Montserrat"/>
              </a:rPr>
              <a:t> Pro, </a:t>
            </a:r>
            <a:r>
              <a:rPr lang="en-US" sz="1600" b="0" i="0" dirty="0" err="1">
                <a:solidFill>
                  <a:srgbClr val="000000"/>
                </a:solidFill>
                <a:effectLst/>
                <a:latin typeface="Montserrat"/>
              </a:rPr>
              <a:t>AirPods</a:t>
            </a:r>
            <a:r>
              <a:rPr lang="en-US" sz="1600" b="0" i="0" dirty="0">
                <a:solidFill>
                  <a:srgbClr val="000000"/>
                </a:solidFill>
                <a:effectLst/>
                <a:latin typeface="Montserrat"/>
              </a:rPr>
              <a:t> con </a:t>
            </a:r>
            <a:r>
              <a:rPr lang="en-US" sz="1600" b="0" i="0" dirty="0" err="1">
                <a:solidFill>
                  <a:srgbClr val="000000"/>
                </a:solidFill>
                <a:effectLst/>
                <a:latin typeface="Montserrat"/>
              </a:rPr>
              <a:t>estuche</a:t>
            </a:r>
            <a:r>
              <a:rPr lang="en-US" sz="1600" b="0" i="0" dirty="0">
                <a:solidFill>
                  <a:srgbClr val="000000"/>
                </a:solidFill>
                <a:effectLst/>
                <a:latin typeface="Montserrat"/>
              </a:rPr>
              <a:t> de carga </a:t>
            </a:r>
            <a:r>
              <a:rPr lang="en-US" sz="1600" b="0" i="0" dirty="0" err="1">
                <a:solidFill>
                  <a:srgbClr val="000000"/>
                </a:solidFill>
                <a:effectLst/>
                <a:latin typeface="Montserrat"/>
              </a:rPr>
              <a:t>inalámbrica</a:t>
            </a:r>
            <a:r>
              <a:rPr lang="en-US" sz="1600" b="0" i="0" dirty="0">
                <a:solidFill>
                  <a:srgbClr val="000000"/>
                </a:solidFill>
                <a:effectLst/>
                <a:latin typeface="Montserrat"/>
              </a:rPr>
              <a:t> (2.ª </a:t>
            </a:r>
            <a:r>
              <a:rPr lang="en-US" sz="1600" b="0" i="0" dirty="0" err="1">
                <a:solidFill>
                  <a:srgbClr val="000000"/>
                </a:solidFill>
                <a:effectLst/>
                <a:latin typeface="Montserrat"/>
              </a:rPr>
              <a:t>generación</a:t>
            </a:r>
            <a:r>
              <a:rPr lang="en-US" sz="1600" b="0" i="0" dirty="0">
                <a:solidFill>
                  <a:srgbClr val="000000"/>
                </a:solidFill>
                <a:effectLst/>
                <a:latin typeface="Montserrat"/>
              </a:rPr>
              <a:t>), </a:t>
            </a:r>
            <a:r>
              <a:rPr lang="en-US" sz="1600" b="0" i="0" dirty="0" err="1">
                <a:solidFill>
                  <a:srgbClr val="000000"/>
                </a:solidFill>
                <a:effectLst/>
                <a:latin typeface="Montserrat"/>
              </a:rPr>
              <a:t>Estuche</a:t>
            </a:r>
            <a:r>
              <a:rPr lang="en-US" sz="1600" b="0" i="0" dirty="0">
                <a:solidFill>
                  <a:srgbClr val="000000"/>
                </a:solidFill>
                <a:effectLst/>
                <a:latin typeface="Montserrat"/>
              </a:rPr>
              <a:t> de carga </a:t>
            </a:r>
            <a:r>
              <a:rPr lang="en-US" sz="1600" b="0" i="0" dirty="0" err="1">
                <a:solidFill>
                  <a:srgbClr val="000000"/>
                </a:solidFill>
                <a:effectLst/>
                <a:latin typeface="Montserrat"/>
              </a:rPr>
              <a:t>inalámbrica</a:t>
            </a:r>
            <a:r>
              <a:rPr lang="en-US" sz="1600" b="0" i="0" dirty="0">
                <a:solidFill>
                  <a:srgbClr val="000000"/>
                </a:solidFill>
                <a:effectLst/>
                <a:latin typeface="Montserrat"/>
              </a:rPr>
              <a:t> para los </a:t>
            </a:r>
            <a:r>
              <a:rPr lang="en-US" sz="1600" b="0" i="0" dirty="0" err="1">
                <a:solidFill>
                  <a:srgbClr val="000000"/>
                </a:solidFill>
                <a:effectLst/>
                <a:latin typeface="Montserrat"/>
              </a:rPr>
              <a:t>AirPods</a:t>
            </a:r>
            <a:r>
              <a:rPr lang="en-US" sz="1600" b="0" i="0" dirty="0">
                <a:solidFill>
                  <a:srgbClr val="000000"/>
                </a:solidFill>
                <a:effectLst/>
                <a:latin typeface="Montserrat"/>
              </a:rPr>
              <a:t>.</a:t>
            </a:r>
          </a:p>
          <a:p>
            <a:endParaRPr lang="en-US" dirty="0"/>
          </a:p>
        </p:txBody>
      </p:sp>
      <p:sp>
        <p:nvSpPr>
          <p:cNvPr id="8" name="CuadroTexto 7">
            <a:extLst>
              <a:ext uri="{FF2B5EF4-FFF2-40B4-BE49-F238E27FC236}">
                <a16:creationId xmlns:a16="http://schemas.microsoft.com/office/drawing/2014/main" id="{766574C3-67CD-4723-8F2F-1583C167AC87}"/>
              </a:ext>
            </a:extLst>
          </p:cNvPr>
          <p:cNvSpPr txBox="1"/>
          <p:nvPr/>
        </p:nvSpPr>
        <p:spPr>
          <a:xfrm>
            <a:off x="145774" y="5406887"/>
            <a:ext cx="3988904" cy="646331"/>
          </a:xfrm>
          <a:prstGeom prst="rect">
            <a:avLst/>
          </a:prstGeom>
          <a:noFill/>
        </p:spPr>
        <p:txBody>
          <a:bodyPr wrap="square" rtlCol="0">
            <a:spAutoFit/>
          </a:bodyPr>
          <a:lstStyle/>
          <a:p>
            <a:r>
              <a:rPr lang="es-ES" b="1" dirty="0">
                <a:solidFill>
                  <a:srgbClr val="FF0000"/>
                </a:solidFill>
              </a:rPr>
              <a:t>Precio Corporativo: S</a:t>
            </a:r>
            <a:r>
              <a:rPr lang="es-ES" b="1">
                <a:solidFill>
                  <a:srgbClr val="FF0000"/>
                </a:solidFill>
              </a:rPr>
              <a:t>/ 199.90</a:t>
            </a:r>
            <a:endParaRPr lang="es-ES" b="1" dirty="0">
              <a:solidFill>
                <a:srgbClr val="FF0000"/>
              </a:solidFill>
            </a:endParaRPr>
          </a:p>
          <a:p>
            <a:endParaRPr lang="es-ES" b="1" dirty="0">
              <a:solidFill>
                <a:srgbClr val="FF0000"/>
              </a:solidFill>
            </a:endParaRPr>
          </a:p>
        </p:txBody>
      </p:sp>
    </p:spTree>
    <p:extLst>
      <p:ext uri="{BB962C8B-B14F-4D97-AF65-F5344CB8AC3E}">
        <p14:creationId xmlns:p14="http://schemas.microsoft.com/office/powerpoint/2010/main" val="25305557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91F550EF-AB38-44A8-A11C-4080556C1746}"/>
              </a:ext>
            </a:extLst>
          </p:cNvPr>
          <p:cNvPicPr>
            <a:picLocks noChangeAspect="1"/>
          </p:cNvPicPr>
          <p:nvPr/>
        </p:nvPicPr>
        <p:blipFill>
          <a:blip r:embed="rId2"/>
          <a:stretch>
            <a:fillRect/>
          </a:stretch>
        </p:blipFill>
        <p:spPr>
          <a:xfrm>
            <a:off x="559904" y="1242391"/>
            <a:ext cx="3429000" cy="3429000"/>
          </a:xfrm>
          <a:prstGeom prst="rect">
            <a:avLst/>
          </a:prstGeom>
        </p:spPr>
      </p:pic>
      <p:sp>
        <p:nvSpPr>
          <p:cNvPr id="5" name="CuadroTexto 4">
            <a:extLst>
              <a:ext uri="{FF2B5EF4-FFF2-40B4-BE49-F238E27FC236}">
                <a16:creationId xmlns:a16="http://schemas.microsoft.com/office/drawing/2014/main" id="{5E6531F5-7213-48E7-93BD-4DD870B3444F}"/>
              </a:ext>
            </a:extLst>
          </p:cNvPr>
          <p:cNvSpPr txBox="1"/>
          <p:nvPr/>
        </p:nvSpPr>
        <p:spPr>
          <a:xfrm>
            <a:off x="4134678" y="92765"/>
            <a:ext cx="7871792" cy="3570208"/>
          </a:xfrm>
          <a:prstGeom prst="rect">
            <a:avLst/>
          </a:prstGeom>
          <a:noFill/>
        </p:spPr>
        <p:txBody>
          <a:bodyPr wrap="square" rtlCol="0">
            <a:spAutoFit/>
          </a:bodyPr>
          <a:lstStyle/>
          <a:p>
            <a:r>
              <a:rPr lang="en-US" sz="1600" b="1" i="0" dirty="0" err="1">
                <a:solidFill>
                  <a:srgbClr val="FF0000"/>
                </a:solidFill>
                <a:effectLst/>
                <a:latin typeface="Montserrat"/>
              </a:rPr>
              <a:t>Sku</a:t>
            </a:r>
            <a:r>
              <a:rPr lang="en-US" sz="1600" b="1" i="0" dirty="0">
                <a:solidFill>
                  <a:srgbClr val="FF0000"/>
                </a:solidFill>
                <a:effectLst/>
                <a:latin typeface="Montserrat"/>
              </a:rPr>
              <a:t>: CATSX-F0G</a:t>
            </a:r>
          </a:p>
          <a:p>
            <a:pPr algn="l"/>
            <a:endParaRPr lang="en-US" sz="1600" b="1" i="0" dirty="0">
              <a:solidFill>
                <a:srgbClr val="000000"/>
              </a:solidFill>
              <a:effectLst/>
              <a:latin typeface="Ubuntu"/>
            </a:endParaRPr>
          </a:p>
          <a:p>
            <a:pPr algn="l"/>
            <a:r>
              <a:rPr lang="en-US" sz="1600" b="1" i="0" dirty="0" err="1">
                <a:solidFill>
                  <a:srgbClr val="000000"/>
                </a:solidFill>
                <a:effectLst/>
                <a:latin typeface="Ubuntu"/>
              </a:rPr>
              <a:t>Baseus</a:t>
            </a:r>
            <a:endParaRPr lang="en-US" sz="1600" b="0" i="0" dirty="0">
              <a:solidFill>
                <a:srgbClr val="000000"/>
              </a:solidFill>
              <a:effectLst/>
              <a:latin typeface="Montserrat"/>
            </a:endParaRPr>
          </a:p>
          <a:p>
            <a:pPr algn="l"/>
            <a:r>
              <a:rPr lang="en-US" sz="1600" b="0" i="0" dirty="0">
                <a:solidFill>
                  <a:srgbClr val="000000"/>
                </a:solidFill>
                <a:effectLst/>
                <a:latin typeface="Montserrat"/>
              </a:rPr>
              <a:t>Hub </a:t>
            </a:r>
            <a:r>
              <a:rPr lang="en-US" sz="1600" b="0" i="0" dirty="0" err="1">
                <a:solidFill>
                  <a:srgbClr val="000000"/>
                </a:solidFill>
                <a:effectLst/>
                <a:latin typeface="Montserrat"/>
              </a:rPr>
              <a:t>Baseus</a:t>
            </a:r>
            <a:r>
              <a:rPr lang="en-US" sz="1600" b="0" i="0" dirty="0">
                <a:solidFill>
                  <a:srgbClr val="000000"/>
                </a:solidFill>
                <a:effectLst/>
                <a:latin typeface="Montserrat"/>
              </a:rPr>
              <a:t> </a:t>
            </a:r>
            <a:r>
              <a:rPr lang="en-US" sz="1600" b="0" i="0" dirty="0" err="1">
                <a:solidFill>
                  <a:srgbClr val="000000"/>
                </a:solidFill>
                <a:effectLst/>
                <a:latin typeface="Montserrat"/>
              </a:rPr>
              <a:t>Dockins</a:t>
            </a:r>
            <a:r>
              <a:rPr lang="en-US" sz="1600" b="0" i="0" dirty="0">
                <a:solidFill>
                  <a:srgbClr val="000000"/>
                </a:solidFill>
                <a:effectLst/>
                <a:latin typeface="Montserrat"/>
              </a:rPr>
              <a:t> Station 10 </a:t>
            </a:r>
            <a:r>
              <a:rPr lang="en-US" sz="1600" b="0" i="0" dirty="0" err="1">
                <a:solidFill>
                  <a:srgbClr val="000000"/>
                </a:solidFill>
                <a:effectLst/>
                <a:latin typeface="Montserrat"/>
              </a:rPr>
              <a:t>en</a:t>
            </a:r>
            <a:r>
              <a:rPr lang="en-US" sz="1600" b="0" i="0" dirty="0">
                <a:solidFill>
                  <a:srgbClr val="000000"/>
                </a:solidFill>
                <a:effectLst/>
                <a:latin typeface="Montserrat"/>
              </a:rPr>
              <a:t> 1 </a:t>
            </a:r>
            <a:r>
              <a:rPr lang="en-US" sz="1600" b="0" i="0" dirty="0" err="1">
                <a:solidFill>
                  <a:srgbClr val="000000"/>
                </a:solidFill>
                <a:effectLst/>
                <a:latin typeface="Montserrat"/>
              </a:rPr>
              <a:t>tipo</a:t>
            </a:r>
            <a:r>
              <a:rPr lang="en-US" sz="1600" b="0" i="0" dirty="0">
                <a:solidFill>
                  <a:srgbClr val="000000"/>
                </a:solidFill>
                <a:effectLst/>
                <a:latin typeface="Montserrat"/>
              </a:rPr>
              <a:t> C a 3 </a:t>
            </a:r>
            <a:r>
              <a:rPr lang="en-US" sz="1600" b="0" i="0" dirty="0" err="1">
                <a:solidFill>
                  <a:srgbClr val="000000"/>
                </a:solidFill>
                <a:effectLst/>
                <a:latin typeface="Montserrat"/>
              </a:rPr>
              <a:t>puertos</a:t>
            </a:r>
            <a:r>
              <a:rPr lang="en-US" sz="1600" b="0" i="0" dirty="0">
                <a:solidFill>
                  <a:srgbClr val="000000"/>
                </a:solidFill>
                <a:effectLst/>
                <a:latin typeface="Montserrat"/>
              </a:rPr>
              <a:t> </a:t>
            </a:r>
            <a:r>
              <a:rPr lang="en-US" sz="1600" b="0" i="0" dirty="0" err="1">
                <a:solidFill>
                  <a:srgbClr val="000000"/>
                </a:solidFill>
                <a:effectLst/>
                <a:latin typeface="Montserrat"/>
              </a:rPr>
              <a:t>usb</a:t>
            </a:r>
            <a:r>
              <a:rPr lang="en-US" sz="1600" b="0" i="0" dirty="0">
                <a:solidFill>
                  <a:srgbClr val="000000"/>
                </a:solidFill>
                <a:effectLst/>
                <a:latin typeface="Montserrat"/>
              </a:rPr>
              <a:t> 3.0 + 4k/</a:t>
            </a:r>
            <a:r>
              <a:rPr lang="en-US" sz="1600" b="0" i="0" dirty="0" err="1">
                <a:solidFill>
                  <a:srgbClr val="000000"/>
                </a:solidFill>
                <a:effectLst/>
                <a:latin typeface="Montserrat"/>
              </a:rPr>
              <a:t>hdmi</a:t>
            </a:r>
            <a:r>
              <a:rPr lang="en-US" sz="1600" b="0" i="0" dirty="0">
                <a:solidFill>
                  <a:srgbClr val="000000"/>
                </a:solidFill>
                <a:effectLst/>
                <a:latin typeface="Montserrat"/>
              </a:rPr>
              <a:t> + </a:t>
            </a:r>
            <a:r>
              <a:rPr lang="en-US" sz="1600" b="0" i="0" dirty="0" err="1">
                <a:solidFill>
                  <a:srgbClr val="000000"/>
                </a:solidFill>
                <a:effectLst/>
                <a:latin typeface="Montserrat"/>
              </a:rPr>
              <a:t>vga</a:t>
            </a:r>
            <a:r>
              <a:rPr lang="en-US" sz="1600" b="0" i="0" dirty="0">
                <a:solidFill>
                  <a:srgbClr val="000000"/>
                </a:solidFill>
                <a:effectLst/>
                <a:latin typeface="Montserrat"/>
              </a:rPr>
              <a:t> + rj45+ </a:t>
            </a:r>
            <a:r>
              <a:rPr lang="en-US" sz="1600" b="0" i="0" dirty="0" err="1">
                <a:solidFill>
                  <a:srgbClr val="000000"/>
                </a:solidFill>
                <a:effectLst/>
                <a:latin typeface="Montserrat"/>
              </a:rPr>
              <a:t>sd</a:t>
            </a:r>
            <a:r>
              <a:rPr lang="en-US" sz="1600" b="0" i="0" dirty="0">
                <a:solidFill>
                  <a:srgbClr val="000000"/>
                </a:solidFill>
                <a:effectLst/>
                <a:latin typeface="Montserrat"/>
              </a:rPr>
              <a:t>/</a:t>
            </a:r>
            <a:r>
              <a:rPr lang="en-US" sz="1600" b="0" i="0" dirty="0" err="1">
                <a:solidFill>
                  <a:srgbClr val="000000"/>
                </a:solidFill>
                <a:effectLst/>
                <a:latin typeface="Montserrat"/>
              </a:rPr>
              <a:t>microsd</a:t>
            </a:r>
            <a:r>
              <a:rPr lang="en-US" sz="1600" b="0" i="0" dirty="0">
                <a:solidFill>
                  <a:srgbClr val="000000"/>
                </a:solidFill>
                <a:effectLst/>
                <a:latin typeface="Montserrat"/>
              </a:rPr>
              <a:t> + </a:t>
            </a:r>
            <a:r>
              <a:rPr lang="en-US" sz="1600" b="0" i="0" dirty="0" err="1">
                <a:solidFill>
                  <a:srgbClr val="000000"/>
                </a:solidFill>
                <a:effectLst/>
                <a:latin typeface="Montserrat"/>
              </a:rPr>
              <a:t>puerto</a:t>
            </a:r>
            <a:r>
              <a:rPr lang="en-US" sz="1600" b="0" i="0" dirty="0">
                <a:solidFill>
                  <a:srgbClr val="000000"/>
                </a:solidFill>
                <a:effectLst/>
                <a:latin typeface="Montserrat"/>
              </a:rPr>
              <a:t> de carga pd, 3.5mm</a:t>
            </a:r>
          </a:p>
          <a:p>
            <a:endParaRPr lang="en-US" sz="1600" dirty="0"/>
          </a:p>
          <a:p>
            <a:pPr algn="just"/>
            <a:r>
              <a:rPr lang="es-PE" sz="1600" b="0" i="0" dirty="0">
                <a:solidFill>
                  <a:srgbClr val="000000"/>
                </a:solidFill>
                <a:effectLst/>
                <a:latin typeface="Montserrat"/>
              </a:rPr>
              <a:t>-Estación Hub Multifuncional para Laptops 10 en 1: 10 puertos adicionales (HDMI, VGA, RJ45, tarjeta SD, etc.) para más posibilidades.</a:t>
            </a:r>
          </a:p>
          <a:p>
            <a:pPr algn="just"/>
            <a:r>
              <a:rPr lang="es-PE" sz="1600" b="0" i="0" dirty="0">
                <a:solidFill>
                  <a:srgbClr val="000000"/>
                </a:solidFill>
                <a:effectLst/>
                <a:latin typeface="Montserrat"/>
              </a:rPr>
              <a:t>-Conecte y use: todo lo que necesita hacer es conectar el accesorio al puerto USB-C. Sin configuraciones adicionales. No podría ser más sencillo.</a:t>
            </a:r>
          </a:p>
          <a:p>
            <a:pPr algn="just"/>
            <a:r>
              <a:rPr lang="es-PE" sz="1600" b="0" i="0" dirty="0">
                <a:solidFill>
                  <a:srgbClr val="000000"/>
                </a:solidFill>
                <a:effectLst/>
                <a:latin typeface="Montserrat"/>
              </a:rPr>
              <a:t>-Durable y confiable: hecho de material de aleación de aluminio de alta calidad con excelentes propiedades de disipación de calor.</a:t>
            </a:r>
          </a:p>
          <a:p>
            <a:pPr algn="just"/>
            <a:r>
              <a:rPr lang="es-PE" sz="1600" b="0" i="0" dirty="0">
                <a:solidFill>
                  <a:srgbClr val="000000"/>
                </a:solidFill>
                <a:effectLst/>
                <a:latin typeface="Montserrat"/>
              </a:rPr>
              <a:t>-Protección triple: protección contra </a:t>
            </a:r>
            <a:r>
              <a:rPr lang="es-PE" sz="1600" b="0" i="0" dirty="0" err="1">
                <a:solidFill>
                  <a:srgbClr val="000000"/>
                </a:solidFill>
                <a:effectLst/>
                <a:latin typeface="Montserrat"/>
              </a:rPr>
              <a:t>sobrecorriente</a:t>
            </a:r>
            <a:r>
              <a:rPr lang="es-PE" sz="1600" b="0" i="0" dirty="0">
                <a:solidFill>
                  <a:srgbClr val="000000"/>
                </a:solidFill>
                <a:effectLst/>
                <a:latin typeface="Montserrat"/>
              </a:rPr>
              <a:t>, corriente inversa y circuito.</a:t>
            </a:r>
          </a:p>
          <a:p>
            <a:endParaRPr lang="en-US" dirty="0"/>
          </a:p>
        </p:txBody>
      </p:sp>
      <p:sp>
        <p:nvSpPr>
          <p:cNvPr id="6" name="CuadroTexto 5">
            <a:extLst>
              <a:ext uri="{FF2B5EF4-FFF2-40B4-BE49-F238E27FC236}">
                <a16:creationId xmlns:a16="http://schemas.microsoft.com/office/drawing/2014/main" id="{71EC90BE-DF26-43A9-A378-A8FC3AEB326F}"/>
              </a:ext>
            </a:extLst>
          </p:cNvPr>
          <p:cNvSpPr txBox="1"/>
          <p:nvPr/>
        </p:nvSpPr>
        <p:spPr>
          <a:xfrm>
            <a:off x="4240696" y="3429000"/>
            <a:ext cx="7765774" cy="5786199"/>
          </a:xfrm>
          <a:prstGeom prst="rect">
            <a:avLst/>
          </a:prstGeom>
          <a:noFill/>
        </p:spPr>
        <p:txBody>
          <a:bodyPr wrap="square" numCol="3" rtlCol="0">
            <a:spAutoFit/>
          </a:bodyPr>
          <a:lstStyle/>
          <a:p>
            <a:r>
              <a:rPr lang="es-PE" sz="1600" b="1" i="0" dirty="0">
                <a:solidFill>
                  <a:srgbClr val="000000"/>
                </a:solidFill>
                <a:effectLst/>
                <a:latin typeface="Montserrat"/>
              </a:rPr>
              <a:t>Información General</a:t>
            </a:r>
          </a:p>
          <a:p>
            <a:pPr fontAlgn="t"/>
            <a:r>
              <a:rPr lang="es-PE" sz="1600" b="0" i="0" u="sng" dirty="0">
                <a:solidFill>
                  <a:srgbClr val="000000"/>
                </a:solidFill>
                <a:effectLst/>
                <a:latin typeface="Montserrat"/>
              </a:rPr>
              <a:t>Marca</a:t>
            </a:r>
          </a:p>
          <a:p>
            <a:r>
              <a:rPr lang="es-PE" sz="1600" b="0" i="0" dirty="0">
                <a:solidFill>
                  <a:srgbClr val="000000"/>
                </a:solidFill>
                <a:effectLst/>
                <a:latin typeface="Montserrat"/>
              </a:rPr>
              <a:t>BASEUS</a:t>
            </a:r>
          </a:p>
          <a:p>
            <a:pPr fontAlgn="t"/>
            <a:r>
              <a:rPr lang="es-PE" sz="1600" b="0" i="0" u="sng" dirty="0">
                <a:solidFill>
                  <a:srgbClr val="000000"/>
                </a:solidFill>
                <a:effectLst/>
                <a:latin typeface="Montserrat"/>
              </a:rPr>
              <a:t>Modelo</a:t>
            </a:r>
          </a:p>
          <a:p>
            <a:r>
              <a:rPr lang="es-PE" sz="1600" b="0" i="0" dirty="0">
                <a:solidFill>
                  <a:srgbClr val="000000"/>
                </a:solidFill>
                <a:effectLst/>
                <a:latin typeface="Montserrat"/>
              </a:rPr>
              <a:t>CATSX-F0G</a:t>
            </a:r>
          </a:p>
          <a:p>
            <a:pPr fontAlgn="t"/>
            <a:r>
              <a:rPr lang="es-PE" sz="1600" b="0" i="0" u="sng" dirty="0">
                <a:solidFill>
                  <a:srgbClr val="000000"/>
                </a:solidFill>
                <a:effectLst/>
                <a:latin typeface="Montserrat"/>
              </a:rPr>
              <a:t>Profundidad</a:t>
            </a:r>
          </a:p>
          <a:p>
            <a:r>
              <a:rPr lang="es-PE" sz="1600" b="0" i="0" dirty="0">
                <a:solidFill>
                  <a:srgbClr val="000000"/>
                </a:solidFill>
                <a:effectLst/>
                <a:latin typeface="Montserrat"/>
              </a:rPr>
              <a:t>1.8 cm</a:t>
            </a:r>
          </a:p>
          <a:p>
            <a:pPr fontAlgn="t"/>
            <a:r>
              <a:rPr lang="es-PE" sz="1600" b="0" i="0" u="sng" dirty="0">
                <a:solidFill>
                  <a:srgbClr val="000000"/>
                </a:solidFill>
                <a:effectLst/>
                <a:latin typeface="Montserrat"/>
              </a:rPr>
              <a:t>Alto</a:t>
            </a:r>
          </a:p>
          <a:p>
            <a:r>
              <a:rPr lang="es-PE" sz="1600" b="0" i="0" dirty="0">
                <a:solidFill>
                  <a:srgbClr val="000000"/>
                </a:solidFill>
                <a:effectLst/>
                <a:latin typeface="Montserrat"/>
              </a:rPr>
              <a:t>2.80 cm</a:t>
            </a:r>
          </a:p>
          <a:p>
            <a:pPr fontAlgn="t"/>
            <a:r>
              <a:rPr lang="es-PE" sz="1600" b="0" i="0" u="sng" dirty="0">
                <a:solidFill>
                  <a:srgbClr val="000000"/>
                </a:solidFill>
                <a:effectLst/>
                <a:latin typeface="Montserrat"/>
              </a:rPr>
              <a:t>Ancho</a:t>
            </a:r>
          </a:p>
          <a:p>
            <a:r>
              <a:rPr lang="es-PE" sz="1600" b="0" i="0" dirty="0">
                <a:solidFill>
                  <a:srgbClr val="000000"/>
                </a:solidFill>
                <a:effectLst/>
                <a:latin typeface="Montserrat"/>
              </a:rPr>
              <a:t>8.05 cm</a:t>
            </a:r>
          </a:p>
          <a:p>
            <a:pPr fontAlgn="t"/>
            <a:r>
              <a:rPr lang="es-PE" sz="1600" b="0" i="0" u="sng" dirty="0">
                <a:solidFill>
                  <a:srgbClr val="000000"/>
                </a:solidFill>
                <a:effectLst/>
                <a:latin typeface="Montserrat"/>
              </a:rPr>
              <a:t>Peso</a:t>
            </a:r>
          </a:p>
          <a:p>
            <a:r>
              <a:rPr lang="es-PE" sz="1600" b="0" i="0" dirty="0">
                <a:solidFill>
                  <a:srgbClr val="000000"/>
                </a:solidFill>
                <a:effectLst/>
                <a:latin typeface="Montserrat"/>
              </a:rPr>
              <a:t>0.247 kg</a:t>
            </a:r>
          </a:p>
          <a:p>
            <a:endParaRPr lang="es-PE" sz="1600" dirty="0">
              <a:solidFill>
                <a:srgbClr val="000000"/>
              </a:solidFill>
              <a:latin typeface="Montserrat"/>
            </a:endParaRPr>
          </a:p>
          <a:p>
            <a:endParaRPr lang="es-PE" sz="1600" b="0" i="0" dirty="0">
              <a:solidFill>
                <a:srgbClr val="000000"/>
              </a:solidFill>
              <a:effectLst/>
              <a:latin typeface="Montserrat"/>
            </a:endParaRPr>
          </a:p>
          <a:p>
            <a:endParaRPr lang="es-PE" sz="1600" dirty="0">
              <a:solidFill>
                <a:srgbClr val="000000"/>
              </a:solidFill>
              <a:latin typeface="Montserrat"/>
            </a:endParaRPr>
          </a:p>
          <a:p>
            <a:endParaRPr lang="es-PE" sz="1600" b="0" i="0" dirty="0">
              <a:solidFill>
                <a:srgbClr val="000000"/>
              </a:solidFill>
              <a:effectLst/>
              <a:latin typeface="Montserrat"/>
            </a:endParaRPr>
          </a:p>
          <a:p>
            <a:endParaRPr lang="es-PE" sz="1600" dirty="0">
              <a:solidFill>
                <a:srgbClr val="000000"/>
              </a:solidFill>
              <a:latin typeface="Montserrat"/>
            </a:endParaRPr>
          </a:p>
          <a:p>
            <a:endParaRPr lang="es-PE" sz="1600" b="0" i="0" dirty="0">
              <a:solidFill>
                <a:srgbClr val="000000"/>
              </a:solidFill>
              <a:effectLst/>
              <a:latin typeface="Montserrat"/>
            </a:endParaRPr>
          </a:p>
          <a:p>
            <a:endParaRPr lang="es-PE" sz="1600" dirty="0">
              <a:solidFill>
                <a:srgbClr val="000000"/>
              </a:solidFill>
              <a:latin typeface="Montserrat"/>
            </a:endParaRPr>
          </a:p>
          <a:p>
            <a:endParaRPr lang="es-PE" sz="1600" b="0" i="0" dirty="0">
              <a:solidFill>
                <a:srgbClr val="000000"/>
              </a:solidFill>
              <a:effectLst/>
              <a:latin typeface="Montserrat"/>
            </a:endParaRPr>
          </a:p>
          <a:p>
            <a:endParaRPr lang="es-PE" sz="1600" dirty="0">
              <a:solidFill>
                <a:srgbClr val="000000"/>
              </a:solidFill>
              <a:latin typeface="Montserrat"/>
            </a:endParaRPr>
          </a:p>
          <a:p>
            <a:endParaRPr lang="es-PE" sz="1600" b="0" i="0" dirty="0">
              <a:solidFill>
                <a:srgbClr val="000000"/>
              </a:solidFill>
              <a:effectLst/>
              <a:latin typeface="Montserrat"/>
            </a:endParaRPr>
          </a:p>
          <a:p>
            <a:pPr fontAlgn="t"/>
            <a:r>
              <a:rPr lang="es-PE" sz="1600" b="0" i="0" u="sng" dirty="0">
                <a:solidFill>
                  <a:srgbClr val="000000"/>
                </a:solidFill>
                <a:effectLst/>
                <a:latin typeface="Montserrat"/>
              </a:rPr>
              <a:t>Información adicional</a:t>
            </a:r>
          </a:p>
          <a:p>
            <a:r>
              <a:rPr lang="es-PE" sz="1600" b="0" i="0" dirty="0">
                <a:solidFill>
                  <a:srgbClr val="000000"/>
                </a:solidFill>
                <a:effectLst/>
                <a:latin typeface="Montserrat"/>
              </a:rPr>
              <a:t>Compatible con Windows y Mac OS</a:t>
            </a:r>
          </a:p>
          <a:p>
            <a:r>
              <a:rPr lang="es-PE" sz="1600" b="1" i="0" dirty="0">
                <a:solidFill>
                  <a:srgbClr val="000000"/>
                </a:solidFill>
                <a:effectLst/>
                <a:latin typeface="Montserrat"/>
              </a:rPr>
              <a:t>Especificaciones Técnicas</a:t>
            </a:r>
          </a:p>
          <a:p>
            <a:pPr fontAlgn="t"/>
            <a:r>
              <a:rPr lang="es-PE" sz="1600" b="0" i="0" u="sng" dirty="0">
                <a:solidFill>
                  <a:srgbClr val="000000"/>
                </a:solidFill>
                <a:effectLst/>
                <a:latin typeface="Montserrat"/>
              </a:rPr>
              <a:t>Velocidad de transferencia</a:t>
            </a:r>
          </a:p>
          <a:p>
            <a:r>
              <a:rPr lang="es-PE" sz="1600" b="0" i="0" dirty="0">
                <a:solidFill>
                  <a:srgbClr val="000000"/>
                </a:solidFill>
                <a:effectLst/>
                <a:latin typeface="Montserrat"/>
              </a:rPr>
              <a:t>USB. 3.0</a:t>
            </a:r>
          </a:p>
          <a:p>
            <a:pPr fontAlgn="t"/>
            <a:r>
              <a:rPr lang="es-PE" sz="1600" b="0" i="0" u="sng" dirty="0">
                <a:solidFill>
                  <a:srgbClr val="000000"/>
                </a:solidFill>
                <a:effectLst/>
                <a:latin typeface="Montserrat"/>
              </a:rPr>
              <a:t>Capacidad de puertos</a:t>
            </a:r>
          </a:p>
          <a:p>
            <a:r>
              <a:rPr lang="es-PE" sz="1600" b="0" i="0" dirty="0">
                <a:solidFill>
                  <a:srgbClr val="000000"/>
                </a:solidFill>
                <a:effectLst/>
                <a:latin typeface="Montserrat"/>
              </a:rPr>
              <a:t>10</a:t>
            </a:r>
          </a:p>
          <a:p>
            <a:pPr fontAlgn="t"/>
            <a:r>
              <a:rPr lang="es-PE" sz="1600" b="0" i="0" u="sng" dirty="0">
                <a:solidFill>
                  <a:srgbClr val="000000"/>
                </a:solidFill>
                <a:effectLst/>
                <a:latin typeface="Montserrat"/>
              </a:rPr>
              <a:t>Detalles de puertos</a:t>
            </a:r>
          </a:p>
          <a:p>
            <a:r>
              <a:rPr lang="es-PE" sz="1600" b="0" i="0" dirty="0">
                <a:solidFill>
                  <a:srgbClr val="000000"/>
                </a:solidFill>
                <a:effectLst/>
                <a:latin typeface="Montserrat"/>
              </a:rPr>
              <a:t>3 Puertos USB 3.0 + 4K/HDMI + VGA + RJ45+ SD/MicroSD + Puerto de Carga PD + 3.5mm</a:t>
            </a:r>
          </a:p>
          <a:p>
            <a:endParaRPr lang="en-US" dirty="0"/>
          </a:p>
        </p:txBody>
      </p:sp>
      <p:sp>
        <p:nvSpPr>
          <p:cNvPr id="7" name="CuadroTexto 6">
            <a:extLst>
              <a:ext uri="{FF2B5EF4-FFF2-40B4-BE49-F238E27FC236}">
                <a16:creationId xmlns:a16="http://schemas.microsoft.com/office/drawing/2014/main" id="{6638F623-CB6A-4414-9644-AE1D11836322}"/>
              </a:ext>
            </a:extLst>
          </p:cNvPr>
          <p:cNvSpPr txBox="1"/>
          <p:nvPr/>
        </p:nvSpPr>
        <p:spPr>
          <a:xfrm>
            <a:off x="145774" y="5406887"/>
            <a:ext cx="3988904" cy="646331"/>
          </a:xfrm>
          <a:prstGeom prst="rect">
            <a:avLst/>
          </a:prstGeom>
          <a:noFill/>
        </p:spPr>
        <p:txBody>
          <a:bodyPr wrap="square" rtlCol="0">
            <a:spAutoFit/>
          </a:bodyPr>
          <a:lstStyle/>
          <a:p>
            <a:r>
              <a:rPr lang="es-ES" b="1" dirty="0">
                <a:solidFill>
                  <a:srgbClr val="FF0000"/>
                </a:solidFill>
              </a:rPr>
              <a:t>Precio Corporativo: S/ 399.90</a:t>
            </a:r>
          </a:p>
          <a:p>
            <a:endParaRPr lang="es-ES" b="1" dirty="0">
              <a:solidFill>
                <a:srgbClr val="FF0000"/>
              </a:solidFill>
            </a:endParaRPr>
          </a:p>
        </p:txBody>
      </p:sp>
    </p:spTree>
    <p:extLst>
      <p:ext uri="{BB962C8B-B14F-4D97-AF65-F5344CB8AC3E}">
        <p14:creationId xmlns:p14="http://schemas.microsoft.com/office/powerpoint/2010/main" val="185400694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416</Words>
  <Application>Microsoft Office PowerPoint</Application>
  <PresentationFormat>Panorámica</PresentationFormat>
  <Paragraphs>114</Paragraphs>
  <Slides>2</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vt:i4>
      </vt:variant>
    </vt:vector>
  </HeadingPairs>
  <TitlesOfParts>
    <vt:vector size="8" baseType="lpstr">
      <vt:lpstr>Arial</vt:lpstr>
      <vt:lpstr>Calibri</vt:lpstr>
      <vt:lpstr>Calibri Light</vt:lpstr>
      <vt:lpstr>Montserrat</vt:lpstr>
      <vt:lpstr>Ubuntu</vt:lpstr>
      <vt:lpstr>Tema de Office</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Milagros Salinas Huapaya</dc:creator>
  <cp:lastModifiedBy>Milagros Salinas Huapaya</cp:lastModifiedBy>
  <cp:revision>3</cp:revision>
  <dcterms:created xsi:type="dcterms:W3CDTF">2021-07-23T22:28:30Z</dcterms:created>
  <dcterms:modified xsi:type="dcterms:W3CDTF">2021-07-23T22:32:19Z</dcterms:modified>
</cp:coreProperties>
</file>