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13716000" cx="24384000"/>
  <p:notesSz cx="6858000" cy="9144000"/>
  <p:embeddedFontLst>
    <p:embeddedFont>
      <p:font typeface="Poppi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0" roundtripDataSignature="AMtx7mgzacYfMqwT6y1+NYVayM+pd6Nc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ADFE2A-6BA9-4EDB-BB83-BAFCF6D7B3C0}">
  <a:tblStyle styleId="{03ADFE2A-6BA9-4EDB-BB83-BAFCF6D7B3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oppins-regular.fntdata"/><Relationship Id="rId25" Type="http://schemas.openxmlformats.org/officeDocument/2006/relationships/slide" Target="slides/slide20.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oppins-boldItalic.fntdata"/><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 name="Google Shape;4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ba4a53ff96_0_4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gba4a53ff96_0_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ba4a53ff96_0_6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6" name="Google Shape;146;gba4a53ff96_0_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ba4a53ff96_0_25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gba4a53ff96_0_2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ba4a53ff96_0_26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gba4a53ff96_0_2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ba4a53ff96_0_27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gba4a53ff96_0_2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ba4a53ff96_0_20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1" name="Google Shape;181;gba4a53ff96_0_20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ba4a53ff96_0_2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ba4a53ff96_0_2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ba4a53ff96_0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1" name="Google Shape;201;gba4a53ff96_0_28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ba4a53ff96_0_19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gba4a53ff96_0_19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ba4a53ff96_0_7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 name="Google Shape;53;gba4a53ff96_0_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4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ba4a53ff96_0_15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 name="Google Shape;66;gba4a53ff96_0_1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ba4a53ff96_0_16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gba4a53ff96_0_1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ba4a53ff96_0_17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 name="Google Shape;92;gba4a53ff96_0_1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ba4a53ff96_0_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gba4a53ff96_0_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ba4a53ff96_0_5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ba4a53ff96_0_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ba4a53ff96_0_3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 name="Google Shape;122;gba4a53ff96_0_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ba4a53ff96_0_5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0" name="Google Shape;130;gba4a53ff96_0_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6.jp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Title" showMasterSp="0" type="title">
  <p:cSld name="TITLE">
    <p:spTree>
      <p:nvGrpSpPr>
        <p:cNvPr id="12" name="Shape 12"/>
        <p:cNvGrpSpPr/>
        <p:nvPr/>
      </p:nvGrpSpPr>
      <p:grpSpPr>
        <a:xfrm>
          <a:off x="0" y="0"/>
          <a:ext cx="0" cy="0"/>
          <a:chOff x="0" y="0"/>
          <a:chExt cx="0" cy="0"/>
        </a:xfrm>
      </p:grpSpPr>
      <p:sp>
        <p:nvSpPr>
          <p:cNvPr id="13" name="Google Shape;13;p42"/>
          <p:cNvSpPr txBox="1"/>
          <p:nvPr>
            <p:ph type="title"/>
          </p:nvPr>
        </p:nvSpPr>
        <p:spPr>
          <a:xfrm>
            <a:off x="1614413" y="3009694"/>
            <a:ext cx="21155173" cy="4021341"/>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rgbClr val="2C23F1"/>
              </a:buClr>
              <a:buSzPts val="10800"/>
              <a:buFont typeface="Poppins"/>
              <a:buNone/>
              <a:defRPr sz="10800">
                <a:solidFill>
                  <a:srgbClr val="2C23F1"/>
                </a:solidFil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14" name="Google Shape;14;p42"/>
          <p:cNvSpPr txBox="1"/>
          <p:nvPr>
            <p:ph idx="1" type="body"/>
          </p:nvPr>
        </p:nvSpPr>
        <p:spPr>
          <a:xfrm>
            <a:off x="3047999" y="7205667"/>
            <a:ext cx="18288002" cy="3311526"/>
          </a:xfrm>
          <a:prstGeom prst="rect">
            <a:avLst/>
          </a:prstGeom>
          <a:noFill/>
          <a:ln>
            <a:noFill/>
          </a:ln>
        </p:spPr>
        <p:txBody>
          <a:bodyPr anchorCtr="0" anchor="ctr" bIns="91425" lIns="91425" spcFirstLastPara="1" rIns="91425" wrap="square" tIns="91425">
            <a:noAutofit/>
          </a:bodyPr>
          <a:lstStyle>
            <a:lvl1pPr indent="-228600" lvl="0" marL="457200" algn="l">
              <a:lnSpc>
                <a:spcPct val="90000"/>
              </a:lnSpc>
              <a:spcBef>
                <a:spcPts val="2000"/>
              </a:spcBef>
              <a:spcAft>
                <a:spcPts val="0"/>
              </a:spcAft>
              <a:buClr>
                <a:srgbClr val="000000"/>
              </a:buClr>
              <a:buSzPts val="6300"/>
              <a:buFont typeface="Poppins"/>
              <a:buNone/>
              <a:defRPr sz="6300"/>
            </a:lvl1pPr>
            <a:lvl2pPr indent="-228600" lvl="1" marL="914400" algn="l">
              <a:lnSpc>
                <a:spcPct val="90000"/>
              </a:lnSpc>
              <a:spcBef>
                <a:spcPts val="2000"/>
              </a:spcBef>
              <a:spcAft>
                <a:spcPts val="0"/>
              </a:spcAft>
              <a:buClr>
                <a:srgbClr val="000000"/>
              </a:buClr>
              <a:buSzPts val="6300"/>
              <a:buFont typeface="Poppins"/>
              <a:buNone/>
              <a:defRPr sz="6300"/>
            </a:lvl2pPr>
            <a:lvl3pPr indent="-228600" lvl="2" marL="1371600" algn="l">
              <a:lnSpc>
                <a:spcPct val="90000"/>
              </a:lnSpc>
              <a:spcBef>
                <a:spcPts val="2000"/>
              </a:spcBef>
              <a:spcAft>
                <a:spcPts val="0"/>
              </a:spcAft>
              <a:buClr>
                <a:srgbClr val="000000"/>
              </a:buClr>
              <a:buSzPts val="6300"/>
              <a:buFont typeface="Poppins"/>
              <a:buNone/>
              <a:defRPr sz="6300"/>
            </a:lvl3pPr>
            <a:lvl4pPr indent="-228600" lvl="3" marL="1828800" algn="l">
              <a:lnSpc>
                <a:spcPct val="90000"/>
              </a:lnSpc>
              <a:spcBef>
                <a:spcPts val="2000"/>
              </a:spcBef>
              <a:spcAft>
                <a:spcPts val="0"/>
              </a:spcAft>
              <a:buClr>
                <a:srgbClr val="000000"/>
              </a:buClr>
              <a:buSzPts val="6300"/>
              <a:buFont typeface="Poppins"/>
              <a:buNone/>
              <a:defRPr sz="6300"/>
            </a:lvl4pPr>
            <a:lvl5pPr indent="-228600" lvl="4" marL="2286000" algn="l">
              <a:lnSpc>
                <a:spcPct val="90000"/>
              </a:lnSpc>
              <a:spcBef>
                <a:spcPts val="2000"/>
              </a:spcBef>
              <a:spcAft>
                <a:spcPts val="0"/>
              </a:spcAft>
              <a:buClr>
                <a:srgbClr val="000000"/>
              </a:buClr>
              <a:buSzPts val="6300"/>
              <a:buFont typeface="Poppins"/>
              <a:buNone/>
              <a:defRPr sz="6300"/>
            </a:lvl5pPr>
            <a:lvl6pPr indent="-322326" lvl="5" marL="2743200" algn="l">
              <a:lnSpc>
                <a:spcPct val="100000"/>
              </a:lnSpc>
              <a:spcBef>
                <a:spcPts val="4200"/>
              </a:spcBef>
              <a:spcAft>
                <a:spcPts val="0"/>
              </a:spcAft>
              <a:buSzPts val="1476"/>
              <a:buChar char="•"/>
              <a:defRPr/>
            </a:lvl6pPr>
            <a:lvl7pPr indent="-322326" lvl="6" marL="3200400" algn="l">
              <a:lnSpc>
                <a:spcPct val="100000"/>
              </a:lnSpc>
              <a:spcBef>
                <a:spcPts val="4200"/>
              </a:spcBef>
              <a:spcAft>
                <a:spcPts val="0"/>
              </a:spcAft>
              <a:buSzPts val="1476"/>
              <a:buChar char="•"/>
              <a:defRPr/>
            </a:lvl7pPr>
            <a:lvl8pPr indent="-322326" lvl="7" marL="3657600" algn="l">
              <a:lnSpc>
                <a:spcPct val="100000"/>
              </a:lnSpc>
              <a:spcBef>
                <a:spcPts val="4200"/>
              </a:spcBef>
              <a:spcAft>
                <a:spcPts val="0"/>
              </a:spcAft>
              <a:buSzPts val="1476"/>
              <a:buChar char="•"/>
              <a:defRPr/>
            </a:lvl8pPr>
            <a:lvl9pPr indent="-322326" lvl="8" marL="4114800" algn="l">
              <a:lnSpc>
                <a:spcPct val="100000"/>
              </a:lnSpc>
              <a:spcBef>
                <a:spcPts val="4200"/>
              </a:spcBef>
              <a:spcAft>
                <a:spcPts val="0"/>
              </a:spcAft>
              <a:buSzPts val="1476"/>
              <a:buChar char="•"/>
              <a:defRPr/>
            </a:lvl9pPr>
          </a:lstStyle>
          <a:p/>
        </p:txBody>
      </p:sp>
      <p:pic>
        <p:nvPicPr>
          <p:cNvPr descr="LOGO_MINAN_IGP-01.png" id="15" name="Google Shape;15;p42"/>
          <p:cNvPicPr preferRelativeResize="0"/>
          <p:nvPr/>
        </p:nvPicPr>
        <p:blipFill rotWithShape="1">
          <a:blip r:embed="rId2">
            <a:alphaModFix/>
          </a:blip>
          <a:srcRect b="0" l="0" r="37544" t="0"/>
          <a:stretch/>
        </p:blipFill>
        <p:spPr>
          <a:xfrm>
            <a:off x="468000" y="503217"/>
            <a:ext cx="8071740" cy="1620001"/>
          </a:xfrm>
          <a:prstGeom prst="rect">
            <a:avLst/>
          </a:prstGeom>
          <a:noFill/>
          <a:ln>
            <a:noFill/>
          </a:ln>
        </p:spPr>
      </p:pic>
      <p:pic>
        <p:nvPicPr>
          <p:cNvPr descr="Imagen 3" id="16" name="Google Shape;16;p42"/>
          <p:cNvPicPr preferRelativeResize="0"/>
          <p:nvPr/>
        </p:nvPicPr>
        <p:blipFill rotWithShape="1">
          <a:blip r:embed="rId3">
            <a:alphaModFix/>
          </a:blip>
          <a:srcRect b="0" l="0" r="0" t="97735"/>
          <a:stretch/>
        </p:blipFill>
        <p:spPr>
          <a:xfrm>
            <a:off x="-103124" y="13338720"/>
            <a:ext cx="24590250" cy="377280"/>
          </a:xfrm>
          <a:prstGeom prst="rect">
            <a:avLst/>
          </a:prstGeom>
          <a:noFill/>
          <a:ln>
            <a:noFill/>
          </a:ln>
        </p:spPr>
      </p:pic>
      <p:pic>
        <p:nvPicPr>
          <p:cNvPr descr="IGP-Logo-Transparent.png" id="17" name="Google Shape;17;p42"/>
          <p:cNvPicPr preferRelativeResize="0"/>
          <p:nvPr/>
        </p:nvPicPr>
        <p:blipFill rotWithShape="1">
          <a:blip r:embed="rId4">
            <a:alphaModFix/>
          </a:blip>
          <a:srcRect b="15176" l="10823" r="8962" t="15177"/>
          <a:stretch/>
        </p:blipFill>
        <p:spPr>
          <a:xfrm>
            <a:off x="18207634" y="503217"/>
            <a:ext cx="5679547" cy="1620001"/>
          </a:xfrm>
          <a:prstGeom prst="rect">
            <a:avLst/>
          </a:prstGeom>
          <a:noFill/>
          <a:ln>
            <a:noFill/>
          </a:ln>
        </p:spPr>
      </p:pic>
      <p:sp>
        <p:nvSpPr>
          <p:cNvPr id="18" name="Google Shape;18;p42"/>
          <p:cNvSpPr txBox="1"/>
          <p:nvPr>
            <p:ph idx="12" type="sldNum"/>
          </p:nvPr>
        </p:nvSpPr>
        <p:spPr>
          <a:xfrm>
            <a:off x="11836739" y="12485166"/>
            <a:ext cx="710524" cy="805179"/>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1pPr>
            <a:lvl2pPr indent="0" lvl="1"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2pPr>
            <a:lvl3pPr indent="0" lvl="2"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3pPr>
            <a:lvl4pPr indent="0" lvl="3"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4pPr>
            <a:lvl5pPr indent="0" lvl="4"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5pPr>
            <a:lvl6pPr indent="0" lvl="5"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6pPr>
            <a:lvl7pPr indent="0" lvl="6"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7pPr>
            <a:lvl8pPr indent="0" lvl="7"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8pPr>
            <a:lvl9pPr indent="0" lvl="8" marL="0" marR="0" algn="ctr">
              <a:lnSpc>
                <a:spcPct val="100000"/>
              </a:lnSpc>
              <a:spcBef>
                <a:spcPts val="0"/>
              </a:spcBef>
              <a:spcAft>
                <a:spcPts val="0"/>
              </a:spcAft>
              <a:buClr>
                <a:srgbClr val="535353"/>
              </a:buClr>
              <a:buSzPts val="4000"/>
              <a:buFont typeface="Calibri"/>
              <a:buNone/>
              <a:defRPr b="0" i="0" sz="4000" u="none" cap="none" strike="noStrike">
                <a:solidFill>
                  <a:srgbClr val="535353"/>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op" showMasterSp="0">
  <p:cSld name="Title - Top">
    <p:spTree>
      <p:nvGrpSpPr>
        <p:cNvPr id="19" name="Shape 19"/>
        <p:cNvGrpSpPr/>
        <p:nvPr/>
      </p:nvGrpSpPr>
      <p:grpSpPr>
        <a:xfrm>
          <a:off x="0" y="0"/>
          <a:ext cx="0" cy="0"/>
          <a:chOff x="0" y="0"/>
          <a:chExt cx="0" cy="0"/>
        </a:xfrm>
      </p:grpSpPr>
      <p:sp>
        <p:nvSpPr>
          <p:cNvPr id="20" name="Google Shape;20;p43"/>
          <p:cNvSpPr txBox="1"/>
          <p:nvPr>
            <p:ph type="title"/>
          </p:nvPr>
        </p:nvSpPr>
        <p:spPr>
          <a:xfrm>
            <a:off x="450999" y="400645"/>
            <a:ext cx="21493662" cy="1800001"/>
          </a:xfrm>
          <a:prstGeom prst="rect">
            <a:avLst/>
          </a:prstGeom>
          <a:noFill/>
          <a:ln>
            <a:noFill/>
          </a:ln>
        </p:spPr>
        <p:txBody>
          <a:bodyPr anchorCtr="0" anchor="ctr" bIns="71425" lIns="71425" spcFirstLastPara="1" rIns="71425" wrap="square" tIns="71425">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pic>
        <p:nvPicPr>
          <p:cNvPr descr="Imagen 3" id="21" name="Google Shape;21;p43"/>
          <p:cNvPicPr preferRelativeResize="0"/>
          <p:nvPr/>
        </p:nvPicPr>
        <p:blipFill rotWithShape="1">
          <a:blip r:embed="rId2">
            <a:alphaModFix/>
          </a:blip>
          <a:srcRect b="0" l="0" r="0" t="97735"/>
          <a:stretch/>
        </p:blipFill>
        <p:spPr>
          <a:xfrm>
            <a:off x="-103124" y="13338720"/>
            <a:ext cx="24590250" cy="377280"/>
          </a:xfrm>
          <a:prstGeom prst="rect">
            <a:avLst/>
          </a:prstGeom>
          <a:noFill/>
          <a:ln>
            <a:noFill/>
          </a:ln>
        </p:spPr>
      </p:pic>
      <p:sp>
        <p:nvSpPr>
          <p:cNvPr id="22" name="Google Shape;22;p43"/>
          <p:cNvSpPr txBox="1"/>
          <p:nvPr>
            <p:ph idx="12" type="sldNum"/>
          </p:nvPr>
        </p:nvSpPr>
        <p:spPr>
          <a:xfrm>
            <a:off x="23400000" y="12599999"/>
            <a:ext cx="781431" cy="650875"/>
          </a:xfrm>
          <a:prstGeom prst="rect">
            <a:avLst/>
          </a:prstGeom>
          <a:noFill/>
          <a:ln>
            <a:noFill/>
          </a:ln>
        </p:spPr>
        <p:txBody>
          <a:bodyPr anchorCtr="0" anchor="t" bIns="71425" lIns="71425" spcFirstLastPara="1" rIns="71425" wrap="square" tIns="71425">
            <a:noAutofit/>
          </a:bodyPr>
          <a:lstStyle>
            <a:lvl1pPr indent="0" lvl="0"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pic>
        <p:nvPicPr>
          <p:cNvPr descr="IGP-Logo-Transparent.png" id="23" name="Google Shape;23;p43"/>
          <p:cNvPicPr preferRelativeResize="0"/>
          <p:nvPr/>
        </p:nvPicPr>
        <p:blipFill rotWithShape="1">
          <a:blip r:embed="rId3">
            <a:alphaModFix/>
          </a:blip>
          <a:srcRect b="15176" l="10823" r="66179" t="15177"/>
          <a:stretch/>
        </p:blipFill>
        <p:spPr>
          <a:xfrm>
            <a:off x="22297034" y="490624"/>
            <a:ext cx="1628246" cy="1620001"/>
          </a:xfrm>
          <a:prstGeom prst="rect">
            <a:avLst/>
          </a:prstGeom>
          <a:noFill/>
          <a:ln>
            <a:noFill/>
          </a:ln>
        </p:spPr>
      </p:pic>
      <p:cxnSp>
        <p:nvCxnSpPr>
          <p:cNvPr id="24" name="Google Shape;24;p43"/>
          <p:cNvCxnSpPr/>
          <p:nvPr/>
        </p:nvCxnSpPr>
        <p:spPr>
          <a:xfrm>
            <a:off x="437782" y="2536117"/>
            <a:ext cx="23508436" cy="1"/>
          </a:xfrm>
          <a:prstGeom prst="straightConnector1">
            <a:avLst/>
          </a:prstGeom>
          <a:noFill/>
          <a:ln cap="flat" cmpd="sng" w="63500">
            <a:solidFill>
              <a:srgbClr val="151CB1"/>
            </a:solidFill>
            <a:prstDash val="solid"/>
            <a:round/>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showMasterSp="0">
  <p:cSld name="Default">
    <p:spTree>
      <p:nvGrpSpPr>
        <p:cNvPr id="25" name="Shape 25"/>
        <p:cNvGrpSpPr/>
        <p:nvPr/>
      </p:nvGrpSpPr>
      <p:grpSpPr>
        <a:xfrm>
          <a:off x="0" y="0"/>
          <a:ext cx="0" cy="0"/>
          <a:chOff x="0" y="0"/>
          <a:chExt cx="0" cy="0"/>
        </a:xfrm>
      </p:grpSpPr>
      <p:pic>
        <p:nvPicPr>
          <p:cNvPr descr="Imagen 3" id="26" name="Google Shape;26;p44"/>
          <p:cNvPicPr preferRelativeResize="0"/>
          <p:nvPr/>
        </p:nvPicPr>
        <p:blipFill rotWithShape="1">
          <a:blip r:embed="rId2">
            <a:alphaModFix/>
          </a:blip>
          <a:srcRect b="0" l="0" r="0" t="97735"/>
          <a:stretch/>
        </p:blipFill>
        <p:spPr>
          <a:xfrm>
            <a:off x="-103124" y="13338720"/>
            <a:ext cx="24590250" cy="377280"/>
          </a:xfrm>
          <a:prstGeom prst="rect">
            <a:avLst/>
          </a:prstGeom>
          <a:noFill/>
          <a:ln>
            <a:noFill/>
          </a:ln>
        </p:spPr>
      </p:pic>
      <p:pic>
        <p:nvPicPr>
          <p:cNvPr descr="IGP-Logo-Transparent.png" id="27" name="Google Shape;27;p44"/>
          <p:cNvPicPr preferRelativeResize="0"/>
          <p:nvPr/>
        </p:nvPicPr>
        <p:blipFill rotWithShape="1">
          <a:blip r:embed="rId3">
            <a:alphaModFix/>
          </a:blip>
          <a:srcRect b="15176" l="10823" r="8962" t="15177"/>
          <a:stretch/>
        </p:blipFill>
        <p:spPr>
          <a:xfrm>
            <a:off x="18207634" y="503217"/>
            <a:ext cx="5679547" cy="1620001"/>
          </a:xfrm>
          <a:prstGeom prst="rect">
            <a:avLst/>
          </a:prstGeom>
          <a:noFill/>
          <a:ln>
            <a:noFill/>
          </a:ln>
        </p:spPr>
      </p:pic>
      <p:sp>
        <p:nvSpPr>
          <p:cNvPr id="28" name="Google Shape;28;p44"/>
          <p:cNvSpPr txBox="1"/>
          <p:nvPr>
            <p:ph idx="12" type="sldNum"/>
          </p:nvPr>
        </p:nvSpPr>
        <p:spPr>
          <a:xfrm>
            <a:off x="23344544" y="12599999"/>
            <a:ext cx="781431" cy="650875"/>
          </a:xfrm>
          <a:prstGeom prst="rect">
            <a:avLst/>
          </a:prstGeom>
          <a:noFill/>
          <a:ln>
            <a:noFill/>
          </a:ln>
        </p:spPr>
        <p:txBody>
          <a:bodyPr anchorCtr="0" anchor="t" bIns="71425" lIns="71425" spcFirstLastPara="1" rIns="71425" wrap="square" tIns="71425">
            <a:noAutofit/>
          </a:bodyPr>
          <a:lstStyle>
            <a:lvl1pPr indent="0" lvl="0"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1pPr>
            <a:lvl2pPr indent="0" lvl="1"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2pPr>
            <a:lvl3pPr indent="0" lvl="2"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3pPr>
            <a:lvl4pPr indent="0" lvl="3"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4pPr>
            <a:lvl5pPr indent="0" lvl="4"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5pPr>
            <a:lvl6pPr indent="0" lvl="5"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6pPr>
            <a:lvl7pPr indent="0" lvl="6"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7pPr>
            <a:lvl8pPr indent="0" lvl="7"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8pPr>
            <a:lvl9pPr indent="0" lvl="8"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type="tx">
  <p:cSld name="TITLE_AND_BODY">
    <p:spTree>
      <p:nvGrpSpPr>
        <p:cNvPr id="29" name="Shape 29"/>
        <p:cNvGrpSpPr/>
        <p:nvPr/>
      </p:nvGrpSpPr>
      <p:grpSpPr>
        <a:xfrm>
          <a:off x="0" y="0"/>
          <a:ext cx="0" cy="0"/>
          <a:chOff x="0" y="0"/>
          <a:chExt cx="0" cy="0"/>
        </a:xfrm>
      </p:grpSpPr>
      <p:sp>
        <p:nvSpPr>
          <p:cNvPr id="30" name="Google Shape;30;p45"/>
          <p:cNvSpPr txBox="1"/>
          <p:nvPr>
            <p:ph idx="1" type="body"/>
          </p:nvPr>
        </p:nvSpPr>
        <p:spPr>
          <a:xfrm>
            <a:off x="439156" y="2841640"/>
            <a:ext cx="23505690" cy="9484587"/>
          </a:xfrm>
          <a:prstGeom prst="rect">
            <a:avLst/>
          </a:prstGeom>
          <a:noFill/>
          <a:ln>
            <a:noFill/>
          </a:ln>
        </p:spPr>
        <p:txBody>
          <a:bodyPr anchorCtr="0" anchor="ctr" bIns="71425" lIns="71425" spcFirstLastPara="1" rIns="71425" wrap="square" tIns="71425">
            <a:noAutofit/>
          </a:bodyPr>
          <a:lstStyle>
            <a:lvl1pPr indent="-322326" lvl="0" marL="457200" algn="l">
              <a:lnSpc>
                <a:spcPct val="100000"/>
              </a:lnSpc>
              <a:spcBef>
                <a:spcPts val="4200"/>
              </a:spcBef>
              <a:spcAft>
                <a:spcPts val="0"/>
              </a:spcAft>
              <a:buSzPts val="1476"/>
              <a:buChar char="•"/>
              <a:defRPr/>
            </a:lvl1pPr>
            <a:lvl2pPr indent="-322326" lvl="1" marL="914400" algn="l">
              <a:lnSpc>
                <a:spcPct val="100000"/>
              </a:lnSpc>
              <a:spcBef>
                <a:spcPts val="4200"/>
              </a:spcBef>
              <a:spcAft>
                <a:spcPts val="0"/>
              </a:spcAft>
              <a:buSzPts val="1476"/>
              <a:buChar char="•"/>
              <a:defRPr/>
            </a:lvl2pPr>
            <a:lvl3pPr indent="-322325" lvl="2" marL="1371600" algn="l">
              <a:lnSpc>
                <a:spcPct val="100000"/>
              </a:lnSpc>
              <a:spcBef>
                <a:spcPts val="4200"/>
              </a:spcBef>
              <a:spcAft>
                <a:spcPts val="0"/>
              </a:spcAft>
              <a:buSzPts val="1476"/>
              <a:buChar char="•"/>
              <a:defRPr/>
            </a:lvl3pPr>
            <a:lvl4pPr indent="-322325" lvl="3" marL="1828800" algn="l">
              <a:lnSpc>
                <a:spcPct val="100000"/>
              </a:lnSpc>
              <a:spcBef>
                <a:spcPts val="4200"/>
              </a:spcBef>
              <a:spcAft>
                <a:spcPts val="0"/>
              </a:spcAft>
              <a:buSzPts val="1476"/>
              <a:buChar char="•"/>
              <a:defRPr/>
            </a:lvl4pPr>
            <a:lvl5pPr indent="-322326" lvl="4" marL="2286000" algn="l">
              <a:lnSpc>
                <a:spcPct val="100000"/>
              </a:lnSpc>
              <a:spcBef>
                <a:spcPts val="4200"/>
              </a:spcBef>
              <a:spcAft>
                <a:spcPts val="0"/>
              </a:spcAft>
              <a:buSzPts val="1476"/>
              <a:buChar char="•"/>
              <a:defRPr/>
            </a:lvl5pPr>
            <a:lvl6pPr indent="-322326" lvl="5" marL="2743200" algn="l">
              <a:lnSpc>
                <a:spcPct val="100000"/>
              </a:lnSpc>
              <a:spcBef>
                <a:spcPts val="4200"/>
              </a:spcBef>
              <a:spcAft>
                <a:spcPts val="0"/>
              </a:spcAft>
              <a:buSzPts val="1476"/>
              <a:buChar char="•"/>
              <a:defRPr/>
            </a:lvl6pPr>
            <a:lvl7pPr indent="-322326" lvl="6" marL="3200400" algn="l">
              <a:lnSpc>
                <a:spcPct val="100000"/>
              </a:lnSpc>
              <a:spcBef>
                <a:spcPts val="4200"/>
              </a:spcBef>
              <a:spcAft>
                <a:spcPts val="0"/>
              </a:spcAft>
              <a:buSzPts val="1476"/>
              <a:buChar char="•"/>
              <a:defRPr/>
            </a:lvl7pPr>
            <a:lvl8pPr indent="-322326" lvl="7" marL="3657600" algn="l">
              <a:lnSpc>
                <a:spcPct val="100000"/>
              </a:lnSpc>
              <a:spcBef>
                <a:spcPts val="4200"/>
              </a:spcBef>
              <a:spcAft>
                <a:spcPts val="0"/>
              </a:spcAft>
              <a:buSzPts val="1476"/>
              <a:buChar char="•"/>
              <a:defRPr/>
            </a:lvl8pPr>
            <a:lvl9pPr indent="-322326" lvl="8" marL="4114800" algn="l">
              <a:lnSpc>
                <a:spcPct val="100000"/>
              </a:lnSpc>
              <a:spcBef>
                <a:spcPts val="4200"/>
              </a:spcBef>
              <a:spcAft>
                <a:spcPts val="0"/>
              </a:spcAft>
              <a:buSzPts val="1476"/>
              <a:buChar char="•"/>
              <a:defRPr/>
            </a:lvl9pPr>
          </a:lstStyle>
          <a:p/>
        </p:txBody>
      </p:sp>
      <p:sp>
        <p:nvSpPr>
          <p:cNvPr id="31" name="Google Shape;31;p45"/>
          <p:cNvSpPr txBox="1"/>
          <p:nvPr>
            <p:ph type="title"/>
          </p:nvPr>
        </p:nvSpPr>
        <p:spPr>
          <a:xfrm>
            <a:off x="476400" y="400645"/>
            <a:ext cx="21457247" cy="1800001"/>
          </a:xfrm>
          <a:prstGeom prst="rect">
            <a:avLst/>
          </a:prstGeom>
          <a:noFill/>
          <a:ln>
            <a:noFill/>
          </a:ln>
        </p:spPr>
        <p:txBody>
          <a:bodyPr anchorCtr="0" anchor="ctr" bIns="71425" lIns="71425" spcFirstLastPara="1" rIns="71425" wrap="square" tIns="71425">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sp>
        <p:nvSpPr>
          <p:cNvPr id="32" name="Google Shape;32;p45"/>
          <p:cNvSpPr txBox="1"/>
          <p:nvPr>
            <p:ph idx="12" type="sldNum"/>
          </p:nvPr>
        </p:nvSpPr>
        <p:spPr>
          <a:xfrm>
            <a:off x="23400000" y="12599999"/>
            <a:ext cx="781431" cy="650875"/>
          </a:xfrm>
          <a:prstGeom prst="rect">
            <a:avLst/>
          </a:prstGeom>
          <a:noFill/>
          <a:ln>
            <a:noFill/>
          </a:ln>
        </p:spPr>
        <p:txBody>
          <a:bodyPr anchorCtr="0" anchor="ctr" bIns="71425" lIns="71425" spcFirstLastPara="1" rIns="71425" wrap="square" tIns="71425">
            <a:noAutofit/>
          </a:bodyPr>
          <a:lstStyle>
            <a:lvl1pPr indent="0" lvl="0"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s &amp; Photo" showMasterSp="0">
  <p:cSld name="Title, Bullets &amp; Photo">
    <p:spTree>
      <p:nvGrpSpPr>
        <p:cNvPr id="33" name="Shape 33"/>
        <p:cNvGrpSpPr/>
        <p:nvPr/>
      </p:nvGrpSpPr>
      <p:grpSpPr>
        <a:xfrm>
          <a:off x="0" y="0"/>
          <a:ext cx="0" cy="0"/>
          <a:chOff x="0" y="0"/>
          <a:chExt cx="0" cy="0"/>
        </a:xfrm>
      </p:grpSpPr>
      <p:sp>
        <p:nvSpPr>
          <p:cNvPr id="34" name="Google Shape;34;p46"/>
          <p:cNvSpPr/>
          <p:nvPr>
            <p:ph idx="2" type="pic"/>
          </p:nvPr>
        </p:nvSpPr>
        <p:spPr>
          <a:xfrm>
            <a:off x="13030679" y="2961568"/>
            <a:ext cx="10545296" cy="937359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1pPr>
            <a:lvl2pPr lvl="1"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2pPr>
            <a:lvl3pPr lvl="2"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3pPr>
            <a:lvl4pPr lvl="3"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4pPr>
            <a:lvl5pPr lvl="4"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5pPr>
            <a:lvl6pPr lvl="5"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6pPr>
            <a:lvl7pPr lvl="6"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7pPr>
            <a:lvl8pPr lvl="7"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8pPr>
            <a:lvl9pPr lvl="8"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9pPr>
          </a:lstStyle>
          <a:p/>
        </p:txBody>
      </p:sp>
      <p:sp>
        <p:nvSpPr>
          <p:cNvPr id="35" name="Google Shape;35;p46"/>
          <p:cNvSpPr txBox="1"/>
          <p:nvPr>
            <p:ph idx="1" type="body"/>
          </p:nvPr>
        </p:nvSpPr>
        <p:spPr>
          <a:xfrm>
            <a:off x="501235" y="2969708"/>
            <a:ext cx="11793769" cy="9373598"/>
          </a:xfrm>
          <a:prstGeom prst="rect">
            <a:avLst/>
          </a:prstGeom>
          <a:noFill/>
          <a:ln>
            <a:noFill/>
          </a:ln>
        </p:spPr>
        <p:txBody>
          <a:bodyPr anchorCtr="0" anchor="ctr" bIns="71425" lIns="71425" spcFirstLastPara="1" rIns="71425" wrap="square" tIns="71425">
            <a:noAutofit/>
          </a:bodyPr>
          <a:lstStyle>
            <a:lvl1pPr indent="-499364" lvl="0" marL="457200" algn="l">
              <a:lnSpc>
                <a:spcPct val="100000"/>
              </a:lnSpc>
              <a:spcBef>
                <a:spcPts val="3000"/>
              </a:spcBef>
              <a:spcAft>
                <a:spcPts val="0"/>
              </a:spcAft>
              <a:buClr>
                <a:srgbClr val="000000"/>
              </a:buClr>
              <a:buSzPts val="4264"/>
              <a:buFont typeface="Poppins"/>
              <a:buChar char="•"/>
              <a:defRPr sz="5200"/>
            </a:lvl1pPr>
            <a:lvl2pPr indent="-499364" lvl="1" marL="914400" algn="l">
              <a:lnSpc>
                <a:spcPct val="100000"/>
              </a:lnSpc>
              <a:spcBef>
                <a:spcPts val="3000"/>
              </a:spcBef>
              <a:spcAft>
                <a:spcPts val="0"/>
              </a:spcAft>
              <a:buClr>
                <a:srgbClr val="000000"/>
              </a:buClr>
              <a:buSzPts val="4264"/>
              <a:buFont typeface="Poppins"/>
              <a:buChar char="•"/>
              <a:defRPr sz="5200"/>
            </a:lvl2pPr>
            <a:lvl3pPr indent="-499364" lvl="2" marL="1371600" algn="l">
              <a:lnSpc>
                <a:spcPct val="100000"/>
              </a:lnSpc>
              <a:spcBef>
                <a:spcPts val="3000"/>
              </a:spcBef>
              <a:spcAft>
                <a:spcPts val="0"/>
              </a:spcAft>
              <a:buClr>
                <a:srgbClr val="000000"/>
              </a:buClr>
              <a:buSzPts val="4264"/>
              <a:buFont typeface="Poppins"/>
              <a:buChar char="•"/>
              <a:defRPr sz="5200"/>
            </a:lvl3pPr>
            <a:lvl4pPr indent="-499364" lvl="3" marL="1828800" algn="l">
              <a:lnSpc>
                <a:spcPct val="100000"/>
              </a:lnSpc>
              <a:spcBef>
                <a:spcPts val="3000"/>
              </a:spcBef>
              <a:spcAft>
                <a:spcPts val="0"/>
              </a:spcAft>
              <a:buClr>
                <a:srgbClr val="000000"/>
              </a:buClr>
              <a:buSzPts val="4264"/>
              <a:buFont typeface="Poppins"/>
              <a:buChar char="•"/>
              <a:defRPr sz="5200"/>
            </a:lvl4pPr>
            <a:lvl5pPr indent="-499364" lvl="4" marL="2286000" algn="l">
              <a:lnSpc>
                <a:spcPct val="100000"/>
              </a:lnSpc>
              <a:spcBef>
                <a:spcPts val="3000"/>
              </a:spcBef>
              <a:spcAft>
                <a:spcPts val="0"/>
              </a:spcAft>
              <a:buClr>
                <a:srgbClr val="000000"/>
              </a:buClr>
              <a:buSzPts val="4264"/>
              <a:buFont typeface="Poppins"/>
              <a:buChar char="•"/>
              <a:defRPr sz="5200"/>
            </a:lvl5pPr>
            <a:lvl6pPr indent="-322326" lvl="5" marL="2743200" algn="l">
              <a:lnSpc>
                <a:spcPct val="100000"/>
              </a:lnSpc>
              <a:spcBef>
                <a:spcPts val="4200"/>
              </a:spcBef>
              <a:spcAft>
                <a:spcPts val="0"/>
              </a:spcAft>
              <a:buSzPts val="1476"/>
              <a:buChar char="•"/>
              <a:defRPr/>
            </a:lvl6pPr>
            <a:lvl7pPr indent="-322326" lvl="6" marL="3200400" algn="l">
              <a:lnSpc>
                <a:spcPct val="100000"/>
              </a:lnSpc>
              <a:spcBef>
                <a:spcPts val="4200"/>
              </a:spcBef>
              <a:spcAft>
                <a:spcPts val="0"/>
              </a:spcAft>
              <a:buSzPts val="1476"/>
              <a:buChar char="•"/>
              <a:defRPr/>
            </a:lvl7pPr>
            <a:lvl8pPr indent="-322326" lvl="7" marL="3657600" algn="l">
              <a:lnSpc>
                <a:spcPct val="100000"/>
              </a:lnSpc>
              <a:spcBef>
                <a:spcPts val="4200"/>
              </a:spcBef>
              <a:spcAft>
                <a:spcPts val="0"/>
              </a:spcAft>
              <a:buSzPts val="1476"/>
              <a:buChar char="•"/>
              <a:defRPr/>
            </a:lvl8pPr>
            <a:lvl9pPr indent="-322326" lvl="8" marL="4114800" algn="l">
              <a:lnSpc>
                <a:spcPct val="100000"/>
              </a:lnSpc>
              <a:spcBef>
                <a:spcPts val="4200"/>
              </a:spcBef>
              <a:spcAft>
                <a:spcPts val="0"/>
              </a:spcAft>
              <a:buSzPts val="1476"/>
              <a:buChar char="•"/>
              <a:defRPr/>
            </a:lvl9pPr>
          </a:lstStyle>
          <a:p/>
        </p:txBody>
      </p:sp>
      <p:sp>
        <p:nvSpPr>
          <p:cNvPr id="36" name="Google Shape;36;p46"/>
          <p:cNvSpPr txBox="1"/>
          <p:nvPr>
            <p:ph type="title"/>
          </p:nvPr>
        </p:nvSpPr>
        <p:spPr>
          <a:xfrm>
            <a:off x="425599" y="400645"/>
            <a:ext cx="21567976" cy="1800001"/>
          </a:xfrm>
          <a:prstGeom prst="rect">
            <a:avLst/>
          </a:prstGeom>
          <a:noFill/>
          <a:ln>
            <a:noFill/>
          </a:ln>
        </p:spPr>
        <p:txBody>
          <a:bodyPr anchorCtr="0" anchor="ctr" bIns="71425" lIns="71425" spcFirstLastPara="1" rIns="71425" wrap="square" tIns="71425">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p:txBody>
      </p:sp>
      <p:pic>
        <p:nvPicPr>
          <p:cNvPr descr="Imagen 3" id="37" name="Google Shape;37;p46"/>
          <p:cNvPicPr preferRelativeResize="0"/>
          <p:nvPr/>
        </p:nvPicPr>
        <p:blipFill rotWithShape="1">
          <a:blip r:embed="rId2">
            <a:alphaModFix/>
          </a:blip>
          <a:srcRect b="0" l="0" r="0" t="97735"/>
          <a:stretch/>
        </p:blipFill>
        <p:spPr>
          <a:xfrm>
            <a:off x="-103124" y="13338720"/>
            <a:ext cx="24590250" cy="377280"/>
          </a:xfrm>
          <a:prstGeom prst="rect">
            <a:avLst/>
          </a:prstGeom>
          <a:noFill/>
          <a:ln>
            <a:noFill/>
          </a:ln>
        </p:spPr>
      </p:pic>
      <p:sp>
        <p:nvSpPr>
          <p:cNvPr id="38" name="Google Shape;38;p46"/>
          <p:cNvSpPr txBox="1"/>
          <p:nvPr>
            <p:ph idx="12" type="sldNum"/>
          </p:nvPr>
        </p:nvSpPr>
        <p:spPr>
          <a:xfrm>
            <a:off x="23400000" y="12599999"/>
            <a:ext cx="781431" cy="650875"/>
          </a:xfrm>
          <a:prstGeom prst="rect">
            <a:avLst/>
          </a:prstGeom>
          <a:noFill/>
          <a:ln>
            <a:noFill/>
          </a:ln>
        </p:spPr>
        <p:txBody>
          <a:bodyPr anchorCtr="0" anchor="t" bIns="71425" lIns="71425" spcFirstLastPara="1" rIns="71425" wrap="square" tIns="71425">
            <a:noAutofit/>
          </a:bodyPr>
          <a:lstStyle>
            <a:lvl1pPr indent="0" lvl="0"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pic>
        <p:nvPicPr>
          <p:cNvPr descr="IGP-Logo-Transparent.png" id="39" name="Google Shape;39;p46"/>
          <p:cNvPicPr preferRelativeResize="0"/>
          <p:nvPr/>
        </p:nvPicPr>
        <p:blipFill rotWithShape="1">
          <a:blip r:embed="rId3">
            <a:alphaModFix/>
          </a:blip>
          <a:srcRect b="15176" l="10823" r="66179" t="15177"/>
          <a:stretch/>
        </p:blipFill>
        <p:spPr>
          <a:xfrm>
            <a:off x="22297034" y="490624"/>
            <a:ext cx="1628246" cy="1620001"/>
          </a:xfrm>
          <a:prstGeom prst="rect">
            <a:avLst/>
          </a:prstGeom>
          <a:noFill/>
          <a:ln>
            <a:noFill/>
          </a:ln>
        </p:spPr>
      </p:pic>
      <p:cxnSp>
        <p:nvCxnSpPr>
          <p:cNvPr id="40" name="Google Shape;40;p46"/>
          <p:cNvCxnSpPr/>
          <p:nvPr/>
        </p:nvCxnSpPr>
        <p:spPr>
          <a:xfrm>
            <a:off x="437782" y="2536117"/>
            <a:ext cx="23508436" cy="1"/>
          </a:xfrm>
          <a:prstGeom prst="straightConnector1">
            <a:avLst/>
          </a:prstGeom>
          <a:noFill/>
          <a:ln cap="flat" cmpd="sng" w="63500">
            <a:solidFill>
              <a:srgbClr val="151CB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41" name="Shape 41"/>
        <p:cNvGrpSpPr/>
        <p:nvPr/>
      </p:nvGrpSpPr>
      <p:grpSpPr>
        <a:xfrm>
          <a:off x="0" y="0"/>
          <a:ext cx="0" cy="0"/>
          <a:chOff x="0" y="0"/>
          <a:chExt cx="0" cy="0"/>
        </a:xfrm>
      </p:grpSpPr>
      <p:pic>
        <p:nvPicPr>
          <p:cNvPr descr="Imagen 3" id="42" name="Google Shape;42;p47"/>
          <p:cNvPicPr preferRelativeResize="0"/>
          <p:nvPr/>
        </p:nvPicPr>
        <p:blipFill rotWithShape="1">
          <a:blip r:embed="rId2">
            <a:alphaModFix/>
          </a:blip>
          <a:srcRect b="0" l="0" r="0" t="97735"/>
          <a:stretch/>
        </p:blipFill>
        <p:spPr>
          <a:xfrm>
            <a:off x="-103124" y="13338720"/>
            <a:ext cx="24590250" cy="377280"/>
          </a:xfrm>
          <a:prstGeom prst="rect">
            <a:avLst/>
          </a:prstGeom>
          <a:noFill/>
          <a:ln>
            <a:noFill/>
          </a:ln>
        </p:spPr>
      </p:pic>
      <p:pic>
        <p:nvPicPr>
          <p:cNvPr descr="IGP-Logo-Transparent.png" id="43" name="Google Shape;43;p47"/>
          <p:cNvPicPr preferRelativeResize="0"/>
          <p:nvPr/>
        </p:nvPicPr>
        <p:blipFill rotWithShape="1">
          <a:blip r:embed="rId3">
            <a:alphaModFix/>
          </a:blip>
          <a:srcRect b="15176" l="10823" r="66179" t="15177"/>
          <a:stretch/>
        </p:blipFill>
        <p:spPr>
          <a:xfrm>
            <a:off x="22297034" y="490624"/>
            <a:ext cx="1628246" cy="1620001"/>
          </a:xfrm>
          <a:prstGeom prst="rect">
            <a:avLst/>
          </a:prstGeom>
          <a:noFill/>
          <a:ln>
            <a:noFill/>
          </a:ln>
        </p:spPr>
      </p:pic>
      <p:sp>
        <p:nvSpPr>
          <p:cNvPr id="44" name="Google Shape;44;p47"/>
          <p:cNvSpPr txBox="1"/>
          <p:nvPr>
            <p:ph idx="12" type="sldNum"/>
          </p:nvPr>
        </p:nvSpPr>
        <p:spPr>
          <a:xfrm>
            <a:off x="23344544" y="12599999"/>
            <a:ext cx="781431" cy="650875"/>
          </a:xfrm>
          <a:prstGeom prst="rect">
            <a:avLst/>
          </a:prstGeom>
          <a:noFill/>
          <a:ln>
            <a:noFill/>
          </a:ln>
        </p:spPr>
        <p:txBody>
          <a:bodyPr anchorCtr="0" anchor="t" bIns="71425" lIns="71425" spcFirstLastPara="1" rIns="71425" wrap="square" tIns="71425">
            <a:noAutofit/>
          </a:bodyPr>
          <a:lstStyle>
            <a:lvl1pPr indent="0" lvl="0"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1pPr>
            <a:lvl2pPr indent="0" lvl="1"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2pPr>
            <a:lvl3pPr indent="0" lvl="2"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3pPr>
            <a:lvl4pPr indent="0" lvl="3"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4pPr>
            <a:lvl5pPr indent="0" lvl="4"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5pPr>
            <a:lvl6pPr indent="0" lvl="5"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6pPr>
            <a:lvl7pPr indent="0" lvl="6"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7pPr>
            <a:lvl8pPr indent="0" lvl="7"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8pPr>
            <a:lvl9pPr indent="0" lvl="8" marL="0" marR="0" algn="ctr">
              <a:lnSpc>
                <a:spcPct val="100000"/>
              </a:lnSpc>
              <a:spcBef>
                <a:spcPts val="0"/>
              </a:spcBef>
              <a:spcAft>
                <a:spcPts val="0"/>
              </a:spcAft>
              <a:buClr>
                <a:srgbClr val="535353"/>
              </a:buClr>
              <a:buSzPts val="4000"/>
              <a:buFont typeface="Poppins"/>
              <a:buNone/>
              <a:defRPr b="0" i="0" sz="4000" u="none" cap="none" strike="noStrike">
                <a:solidFill>
                  <a:srgbClr val="535353"/>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jpg"/><Relationship Id="rId2" Type="http://schemas.openxmlformats.org/officeDocument/2006/relationships/image" Target="../media/image8.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41"/>
          <p:cNvSpPr txBox="1"/>
          <p:nvPr>
            <p:ph idx="1" type="body"/>
          </p:nvPr>
        </p:nvSpPr>
        <p:spPr>
          <a:xfrm>
            <a:off x="439156" y="2841640"/>
            <a:ext cx="23505690" cy="9484587"/>
          </a:xfrm>
          <a:prstGeom prst="rect">
            <a:avLst/>
          </a:prstGeom>
          <a:noFill/>
          <a:ln>
            <a:noFill/>
          </a:ln>
        </p:spPr>
        <p:txBody>
          <a:bodyPr anchorCtr="0" anchor="ctr" bIns="71425" lIns="71425" spcFirstLastPara="1" rIns="71425" wrap="square" tIns="71425">
            <a:noAutofit/>
          </a:bodyPr>
          <a:lstStyle>
            <a:lvl1pPr indent="-520192" lvl="0" marL="4572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1pPr>
            <a:lvl2pPr indent="-520192" lvl="1" marL="9144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2pPr>
            <a:lvl3pPr indent="-520192" lvl="2" marL="13716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3pPr>
            <a:lvl4pPr indent="-520192" lvl="3" marL="18288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4pPr>
            <a:lvl5pPr indent="-520191" lvl="4" marL="22860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5pPr>
            <a:lvl6pPr indent="-520191" lvl="5" marL="27432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6pPr>
            <a:lvl7pPr indent="-520191" lvl="6" marL="32004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7pPr>
            <a:lvl8pPr indent="-520191" lvl="7" marL="36576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8pPr>
            <a:lvl9pPr indent="-520191" lvl="8" marL="4114800" marR="0" rtl="0" algn="l">
              <a:lnSpc>
                <a:spcPct val="100000"/>
              </a:lnSpc>
              <a:spcBef>
                <a:spcPts val="4200"/>
              </a:spcBef>
              <a:spcAft>
                <a:spcPts val="0"/>
              </a:spcAft>
              <a:buClr>
                <a:srgbClr val="535353"/>
              </a:buClr>
              <a:buSzPts val="4592"/>
              <a:buFont typeface="Poppins"/>
              <a:buChar char="•"/>
              <a:defRPr b="0" i="0" sz="5600" u="none" cap="none" strike="noStrike">
                <a:solidFill>
                  <a:srgbClr val="000000"/>
                </a:solidFill>
                <a:latin typeface="Poppins"/>
                <a:ea typeface="Poppins"/>
                <a:cs typeface="Poppins"/>
                <a:sym typeface="Poppins"/>
              </a:defRPr>
            </a:lvl9pPr>
          </a:lstStyle>
          <a:p/>
        </p:txBody>
      </p:sp>
      <p:sp>
        <p:nvSpPr>
          <p:cNvPr id="7" name="Google Shape;7;p41"/>
          <p:cNvSpPr txBox="1"/>
          <p:nvPr>
            <p:ph type="title"/>
          </p:nvPr>
        </p:nvSpPr>
        <p:spPr>
          <a:xfrm>
            <a:off x="476400" y="400645"/>
            <a:ext cx="21457247" cy="1800001"/>
          </a:xfrm>
          <a:prstGeom prst="rect">
            <a:avLst/>
          </a:prstGeom>
          <a:noFill/>
          <a:ln>
            <a:noFill/>
          </a:ln>
        </p:spPr>
        <p:txBody>
          <a:bodyPr anchorCtr="0" anchor="ctr" bIns="71425" lIns="71425" spcFirstLastPara="1" rIns="71425" wrap="square" tIns="71425">
            <a:noAutofit/>
          </a:bodyPr>
          <a:lstStyle>
            <a:lvl1pPr lvl="0"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1pPr>
            <a:lvl2pPr lvl="1"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2pPr>
            <a:lvl3pPr lvl="2"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3pPr>
            <a:lvl4pPr lvl="3"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4pPr>
            <a:lvl5pPr lvl="4"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5pPr>
            <a:lvl6pPr lvl="5"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6pPr>
            <a:lvl7pPr lvl="6"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7pPr>
            <a:lvl8pPr lvl="7"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8pPr>
            <a:lvl9pPr lvl="8" marR="0" rtl="0" algn="ctr">
              <a:lnSpc>
                <a:spcPct val="100000"/>
              </a:lnSpc>
              <a:spcBef>
                <a:spcPts val="0"/>
              </a:spcBef>
              <a:spcAft>
                <a:spcPts val="0"/>
              </a:spcAft>
              <a:buClr>
                <a:srgbClr val="000000"/>
              </a:buClr>
              <a:buSzPts val="8800"/>
              <a:buFont typeface="Poppins"/>
              <a:buNone/>
              <a:defRPr b="0" i="0" sz="8800" u="none" cap="none" strike="noStrike">
                <a:solidFill>
                  <a:srgbClr val="000000"/>
                </a:solidFill>
                <a:latin typeface="Poppins"/>
                <a:ea typeface="Poppins"/>
                <a:cs typeface="Poppins"/>
                <a:sym typeface="Poppins"/>
              </a:defRPr>
            </a:lvl9pPr>
          </a:lstStyle>
          <a:p/>
        </p:txBody>
      </p:sp>
      <p:pic>
        <p:nvPicPr>
          <p:cNvPr descr="Imagen 3" id="8" name="Google Shape;8;p41"/>
          <p:cNvPicPr preferRelativeResize="0"/>
          <p:nvPr/>
        </p:nvPicPr>
        <p:blipFill rotWithShape="1">
          <a:blip r:embed="rId1">
            <a:alphaModFix/>
          </a:blip>
          <a:srcRect b="0" l="0" r="0" t="97735"/>
          <a:stretch/>
        </p:blipFill>
        <p:spPr>
          <a:xfrm>
            <a:off x="-103124" y="13338720"/>
            <a:ext cx="24590250" cy="377280"/>
          </a:xfrm>
          <a:prstGeom prst="rect">
            <a:avLst/>
          </a:prstGeom>
          <a:noFill/>
          <a:ln>
            <a:noFill/>
          </a:ln>
        </p:spPr>
      </p:pic>
      <p:sp>
        <p:nvSpPr>
          <p:cNvPr id="9" name="Google Shape;9;p41"/>
          <p:cNvSpPr txBox="1"/>
          <p:nvPr>
            <p:ph idx="12" type="sldNum"/>
          </p:nvPr>
        </p:nvSpPr>
        <p:spPr>
          <a:xfrm>
            <a:off x="23400000" y="12599999"/>
            <a:ext cx="781431" cy="650875"/>
          </a:xfrm>
          <a:prstGeom prst="rect">
            <a:avLst/>
          </a:prstGeom>
          <a:noFill/>
          <a:ln>
            <a:noFill/>
          </a:ln>
        </p:spPr>
        <p:txBody>
          <a:bodyPr anchorCtr="0" anchor="ctr" bIns="71425" lIns="71425" spcFirstLastPara="1" rIns="71425" wrap="square" tIns="71425">
            <a:noAutofit/>
          </a:bodyPr>
          <a:lstStyle>
            <a:lvl1pPr indent="0" lvl="0"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1pPr>
            <a:lvl2pPr indent="0" lvl="1"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2pPr>
            <a:lvl3pPr indent="0" lvl="2"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3pPr>
            <a:lvl4pPr indent="0" lvl="3"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4pPr>
            <a:lvl5pPr indent="0" lvl="4"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5pPr>
            <a:lvl6pPr indent="0" lvl="5"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6pPr>
            <a:lvl7pPr indent="0" lvl="6"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7pPr>
            <a:lvl8pPr indent="0" lvl="7"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8pPr>
            <a:lvl9pPr indent="0" lvl="8" marL="0" marR="0" rtl="0" algn="ctr">
              <a:lnSpc>
                <a:spcPct val="100000"/>
              </a:lnSpc>
              <a:spcBef>
                <a:spcPts val="0"/>
              </a:spcBef>
              <a:spcAft>
                <a:spcPts val="0"/>
              </a:spcAft>
              <a:buClr>
                <a:srgbClr val="000000"/>
              </a:buClr>
              <a:buSzPts val="4000"/>
              <a:buFont typeface="Poppins"/>
              <a:buNone/>
              <a:defRPr b="0" i="0" sz="4000" u="none" cap="none" strike="noStrike">
                <a:solidFill>
                  <a:srgbClr val="000000"/>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US"/>
              <a:t>‹#›</a:t>
            </a:fld>
            <a:endParaRPr/>
          </a:p>
        </p:txBody>
      </p:sp>
      <p:cxnSp>
        <p:nvCxnSpPr>
          <p:cNvPr id="10" name="Google Shape;10;p41"/>
          <p:cNvCxnSpPr/>
          <p:nvPr/>
        </p:nvCxnSpPr>
        <p:spPr>
          <a:xfrm>
            <a:off x="437782" y="2536117"/>
            <a:ext cx="23508436" cy="1"/>
          </a:xfrm>
          <a:prstGeom prst="straightConnector1">
            <a:avLst/>
          </a:prstGeom>
          <a:noFill/>
          <a:ln cap="flat" cmpd="sng" w="63500">
            <a:solidFill>
              <a:srgbClr val="151CB1"/>
            </a:solidFill>
            <a:prstDash val="solid"/>
            <a:round/>
            <a:headEnd len="sm" w="sm" type="none"/>
            <a:tailEnd len="sm" w="sm" type="none"/>
          </a:ln>
        </p:spPr>
      </p:cxnSp>
      <p:pic>
        <p:nvPicPr>
          <p:cNvPr descr="IGP-Logo-Transparent.png" id="11" name="Google Shape;11;p41"/>
          <p:cNvPicPr preferRelativeResize="0"/>
          <p:nvPr/>
        </p:nvPicPr>
        <p:blipFill rotWithShape="1">
          <a:blip r:embed="rId2">
            <a:alphaModFix/>
          </a:blip>
          <a:srcRect b="15176" l="10823" r="66179" t="15177"/>
          <a:stretch/>
        </p:blipFill>
        <p:spPr>
          <a:xfrm>
            <a:off x="22297034" y="490624"/>
            <a:ext cx="1628246" cy="1620001"/>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6.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www.gob.pe/igp" TargetMode="External"/><Relationship Id="rId4" Type="http://schemas.openxmlformats.org/officeDocument/2006/relationships/image" Target="../media/image28.jp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4.png"/><Relationship Id="rId5"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1"/>
          <p:cNvSpPr txBox="1"/>
          <p:nvPr>
            <p:ph idx="4294967295" type="ctrTitle"/>
          </p:nvPr>
        </p:nvSpPr>
        <p:spPr>
          <a:xfrm>
            <a:off x="2989600" y="3770475"/>
            <a:ext cx="18288000" cy="40212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rgbClr val="2C23F1"/>
              </a:buClr>
              <a:buSzPts val="10800"/>
              <a:buFont typeface="Poppins"/>
              <a:buNone/>
            </a:pPr>
            <a:r>
              <a:rPr lang="en-US" sz="10800">
                <a:solidFill>
                  <a:srgbClr val="2C23F1"/>
                </a:solidFill>
              </a:rPr>
              <a:t>Simulaciones filtros </a:t>
            </a:r>
            <a:endParaRPr sz="10800">
              <a:solidFill>
                <a:srgbClr val="2C23F1"/>
              </a:solidFill>
            </a:endParaRPr>
          </a:p>
          <a:p>
            <a:pPr indent="0" lvl="0" marL="0" marR="0" rtl="0" algn="l">
              <a:lnSpc>
                <a:spcPct val="90000"/>
              </a:lnSpc>
              <a:spcBef>
                <a:spcPts val="0"/>
              </a:spcBef>
              <a:spcAft>
                <a:spcPts val="0"/>
              </a:spcAft>
              <a:buClr>
                <a:srgbClr val="2C23F1"/>
              </a:buClr>
              <a:buSzPts val="10800"/>
              <a:buFont typeface="Poppins"/>
              <a:buNone/>
            </a:pPr>
            <a:r>
              <a:rPr lang="en-US" sz="10800">
                <a:solidFill>
                  <a:srgbClr val="2C23F1"/>
                </a:solidFill>
              </a:rPr>
              <a:t>100 KHz</a:t>
            </a:r>
            <a:endParaRPr b="0" i="0" sz="8800" u="none" cap="none" strike="noStrike">
              <a:solidFill>
                <a:srgbClr val="000000"/>
              </a:solidFill>
              <a:latin typeface="Poppins"/>
              <a:ea typeface="Poppins"/>
              <a:cs typeface="Poppins"/>
              <a:sym typeface="Poppins"/>
            </a:endParaRPr>
          </a:p>
        </p:txBody>
      </p:sp>
      <p:sp>
        <p:nvSpPr>
          <p:cNvPr id="50" name="Google Shape;50;p1"/>
          <p:cNvSpPr txBox="1"/>
          <p:nvPr>
            <p:ph idx="4294967295" type="subTitle"/>
          </p:nvPr>
        </p:nvSpPr>
        <p:spPr>
          <a:xfrm>
            <a:off x="3047999" y="7491491"/>
            <a:ext cx="18288002" cy="3311526"/>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rgbClr val="000000"/>
              </a:buClr>
              <a:buSzPts val="6300"/>
              <a:buFont typeface="Poppins"/>
              <a:buNone/>
            </a:pPr>
            <a:r>
              <a:t/>
            </a:r>
            <a:endParaRPr b="0" i="0" sz="5600" u="none" cap="none" strike="noStrike">
              <a:solidFill>
                <a:srgbClr val="000000"/>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ba4a53ff96_0_43"/>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41" name="Google Shape;141;gba4a53ff96_0_43"/>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42" name="Google Shape;142;gba4a53ff96_0_43"/>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a:t>
            </a:r>
            <a:r>
              <a:rPr lang="en-US" sz="3600">
                <a:latin typeface="Poppins"/>
                <a:ea typeface="Poppins"/>
                <a:cs typeface="Poppins"/>
                <a:sym typeface="Poppins"/>
              </a:rPr>
              <a:t>100KHz.jars</a:t>
            </a:r>
            <a:endParaRPr sz="3600">
              <a:latin typeface="Poppins"/>
              <a:ea typeface="Poppins"/>
              <a:cs typeface="Poppins"/>
              <a:sym typeface="Poppins"/>
            </a:endParaRPr>
          </a:p>
        </p:txBody>
      </p:sp>
      <p:pic>
        <p:nvPicPr>
          <p:cNvPr id="143" name="Google Shape;143;gba4a53ff96_0_43"/>
          <p:cNvPicPr preferRelativeResize="0"/>
          <p:nvPr/>
        </p:nvPicPr>
        <p:blipFill>
          <a:blip r:embed="rId3">
            <a:alphaModFix/>
          </a:blip>
          <a:stretch>
            <a:fillRect/>
          </a:stretch>
        </p:blipFill>
        <p:spPr>
          <a:xfrm>
            <a:off x="3468393" y="3933775"/>
            <a:ext cx="17812533" cy="93934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ba4a53ff96_0_66"/>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49" name="Google Shape;149;gba4a53ff96_0_66"/>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50" name="Google Shape;150;gba4a53ff96_0_66"/>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Espectro de 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C100KHz.jars</a:t>
            </a:r>
            <a:endParaRPr sz="3600">
              <a:latin typeface="Poppins"/>
              <a:ea typeface="Poppins"/>
              <a:cs typeface="Poppins"/>
              <a:sym typeface="Poppins"/>
            </a:endParaRPr>
          </a:p>
        </p:txBody>
      </p:sp>
      <p:pic>
        <p:nvPicPr>
          <p:cNvPr id="151" name="Google Shape;151;gba4a53ff96_0_66"/>
          <p:cNvPicPr preferRelativeResize="0"/>
          <p:nvPr/>
        </p:nvPicPr>
        <p:blipFill>
          <a:blip r:embed="rId3">
            <a:alphaModFix/>
          </a:blip>
          <a:stretch>
            <a:fillRect/>
          </a:stretch>
        </p:blipFill>
        <p:spPr>
          <a:xfrm>
            <a:off x="3514331" y="3933775"/>
            <a:ext cx="17812533" cy="93934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ba4a53ff96_0_253"/>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57" name="Google Shape;157;gba4a53ff96_0_253"/>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58" name="Google Shape;158;gba4a53ff96_0_253"/>
          <p:cNvSpPr txBox="1"/>
          <p:nvPr/>
        </p:nvSpPr>
        <p:spPr>
          <a:xfrm>
            <a:off x="853750" y="2780275"/>
            <a:ext cx="117699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Prueba de rechazo de interferencia 50.168MHz</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J100KHz.jars</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t/>
            </a:r>
            <a:endParaRPr sz="3600">
              <a:latin typeface="Poppins"/>
              <a:ea typeface="Poppins"/>
              <a:cs typeface="Poppins"/>
              <a:sym typeface="Poppins"/>
            </a:endParaRPr>
          </a:p>
        </p:txBody>
      </p:sp>
      <p:pic>
        <p:nvPicPr>
          <p:cNvPr id="159" name="Google Shape;159;gba4a53ff96_0_253"/>
          <p:cNvPicPr preferRelativeResize="0"/>
          <p:nvPr/>
        </p:nvPicPr>
        <p:blipFill>
          <a:blip r:embed="rId3">
            <a:alphaModFix/>
          </a:blip>
          <a:stretch>
            <a:fillRect/>
          </a:stretch>
        </p:blipFill>
        <p:spPr>
          <a:xfrm>
            <a:off x="853750" y="4062475"/>
            <a:ext cx="17423973" cy="9188524"/>
          </a:xfrm>
          <a:prstGeom prst="rect">
            <a:avLst/>
          </a:prstGeom>
          <a:noFill/>
          <a:ln>
            <a:noFill/>
          </a:ln>
        </p:spPr>
      </p:pic>
      <p:sp>
        <p:nvSpPr>
          <p:cNvPr id="160" name="Google Shape;160;gba4a53ff96_0_253"/>
          <p:cNvSpPr txBox="1"/>
          <p:nvPr/>
        </p:nvSpPr>
        <p:spPr>
          <a:xfrm>
            <a:off x="18802075" y="4293975"/>
            <a:ext cx="52230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observa que </a:t>
            </a:r>
            <a:r>
              <a:rPr b="1" lang="en-US" sz="3600">
                <a:solidFill>
                  <a:schemeClr val="dk1"/>
                </a:solidFill>
                <a:latin typeface="Poppins"/>
                <a:ea typeface="Poppins"/>
                <a:cs typeface="Poppins"/>
                <a:sym typeface="Poppins"/>
              </a:rPr>
              <a:t>no</a:t>
            </a:r>
            <a:r>
              <a:rPr lang="en-US" sz="3600">
                <a:solidFill>
                  <a:schemeClr val="dk1"/>
                </a:solidFill>
                <a:latin typeface="Poppins"/>
                <a:ea typeface="Poppins"/>
                <a:cs typeface="Poppins"/>
                <a:sym typeface="Poppins"/>
              </a:rPr>
              <a:t> se rechaza la interferencia de 50.168KHz, reubicada en 48KHz dentro del espectro, además de la presencia de la interferencia interna de -20KHz.</a:t>
            </a:r>
            <a:endParaRPr sz="2900">
              <a:solidFill>
                <a:schemeClr val="dk1"/>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ba4a53ff96_0_263"/>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66" name="Google Shape;166;gba4a53ff96_0_263"/>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67" name="Google Shape;167;gba4a53ff96_0_263"/>
          <p:cNvSpPr txBox="1"/>
          <p:nvPr/>
        </p:nvSpPr>
        <p:spPr>
          <a:xfrm>
            <a:off x="853750" y="2780275"/>
            <a:ext cx="111210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Prueba de rechazo de interferencia 50.168MHz</a:t>
            </a:r>
            <a:endParaRPr sz="36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S100KHz.jars</a:t>
            </a:r>
            <a:endParaRPr sz="2900">
              <a:latin typeface="Poppins"/>
              <a:ea typeface="Poppins"/>
              <a:cs typeface="Poppins"/>
              <a:sym typeface="Poppins"/>
            </a:endParaRPr>
          </a:p>
        </p:txBody>
      </p:sp>
      <p:pic>
        <p:nvPicPr>
          <p:cNvPr id="168" name="Google Shape;168;gba4a53ff96_0_263"/>
          <p:cNvPicPr preferRelativeResize="0"/>
          <p:nvPr/>
        </p:nvPicPr>
        <p:blipFill>
          <a:blip r:embed="rId3">
            <a:alphaModFix/>
          </a:blip>
          <a:stretch>
            <a:fillRect/>
          </a:stretch>
        </p:blipFill>
        <p:spPr>
          <a:xfrm>
            <a:off x="853738" y="4073275"/>
            <a:ext cx="17423984" cy="9188524"/>
          </a:xfrm>
          <a:prstGeom prst="rect">
            <a:avLst/>
          </a:prstGeom>
          <a:noFill/>
          <a:ln>
            <a:noFill/>
          </a:ln>
        </p:spPr>
      </p:pic>
      <p:sp>
        <p:nvSpPr>
          <p:cNvPr id="169" name="Google Shape;169;gba4a53ff96_0_263"/>
          <p:cNvSpPr txBox="1"/>
          <p:nvPr/>
        </p:nvSpPr>
        <p:spPr>
          <a:xfrm>
            <a:off x="18802075" y="4293975"/>
            <a:ext cx="52230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observa que </a:t>
            </a:r>
            <a:r>
              <a:rPr b="1" lang="en-US" sz="3600">
                <a:solidFill>
                  <a:schemeClr val="dk1"/>
                </a:solidFill>
                <a:latin typeface="Poppins"/>
                <a:ea typeface="Poppins"/>
                <a:cs typeface="Poppins"/>
                <a:sym typeface="Poppins"/>
              </a:rPr>
              <a:t>no</a:t>
            </a:r>
            <a:r>
              <a:rPr lang="en-US" sz="3600">
                <a:solidFill>
                  <a:schemeClr val="dk1"/>
                </a:solidFill>
                <a:latin typeface="Poppins"/>
                <a:ea typeface="Poppins"/>
                <a:cs typeface="Poppins"/>
                <a:sym typeface="Poppins"/>
              </a:rPr>
              <a:t> se rechaza la interferencia de 50.168KHz, reubicada en 48KHz dentro del espectro, sin embargo ya no se presenta la interferencia interna de -20KHz. Sin embargo este filtro atenúa señales dentro de su banda de 100KHz.</a:t>
            </a:r>
            <a:endParaRPr sz="2900">
              <a:solidFill>
                <a:schemeClr val="dk1"/>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ba4a53ff96_0_271"/>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75" name="Google Shape;175;gba4a53ff96_0_271"/>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76" name="Google Shape;176;gba4a53ff96_0_271"/>
          <p:cNvSpPr txBox="1"/>
          <p:nvPr/>
        </p:nvSpPr>
        <p:spPr>
          <a:xfrm>
            <a:off x="853750" y="2780275"/>
            <a:ext cx="115227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Prueba de rechazo de interferencia 50.168MHz</a:t>
            </a:r>
            <a:endParaRPr sz="36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C100KHz.jars</a:t>
            </a:r>
            <a:endParaRPr sz="2900">
              <a:solidFill>
                <a:schemeClr val="dk1"/>
              </a:solidFill>
              <a:latin typeface="Poppins"/>
              <a:ea typeface="Poppins"/>
              <a:cs typeface="Poppins"/>
              <a:sym typeface="Poppins"/>
            </a:endParaRPr>
          </a:p>
        </p:txBody>
      </p:sp>
      <p:pic>
        <p:nvPicPr>
          <p:cNvPr id="177" name="Google Shape;177;gba4a53ff96_0_271"/>
          <p:cNvPicPr preferRelativeResize="0"/>
          <p:nvPr/>
        </p:nvPicPr>
        <p:blipFill>
          <a:blip r:embed="rId3">
            <a:alphaModFix/>
          </a:blip>
          <a:stretch>
            <a:fillRect/>
          </a:stretch>
        </p:blipFill>
        <p:spPr>
          <a:xfrm>
            <a:off x="1039550" y="4062475"/>
            <a:ext cx="17423984" cy="9188524"/>
          </a:xfrm>
          <a:prstGeom prst="rect">
            <a:avLst/>
          </a:prstGeom>
          <a:noFill/>
          <a:ln>
            <a:noFill/>
          </a:ln>
        </p:spPr>
      </p:pic>
      <p:sp>
        <p:nvSpPr>
          <p:cNvPr id="178" name="Google Shape;178;gba4a53ff96_0_271"/>
          <p:cNvSpPr txBox="1"/>
          <p:nvPr/>
        </p:nvSpPr>
        <p:spPr>
          <a:xfrm>
            <a:off x="18802075" y="4293975"/>
            <a:ext cx="5223000" cy="683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observa que </a:t>
            </a:r>
            <a:r>
              <a:rPr b="1" lang="en-US" sz="3600">
                <a:solidFill>
                  <a:schemeClr val="dk1"/>
                </a:solidFill>
                <a:latin typeface="Poppins"/>
                <a:ea typeface="Poppins"/>
                <a:cs typeface="Poppins"/>
                <a:sym typeface="Poppins"/>
              </a:rPr>
              <a:t>sí</a:t>
            </a:r>
            <a:r>
              <a:rPr lang="en-US" sz="3600">
                <a:solidFill>
                  <a:schemeClr val="dk1"/>
                </a:solidFill>
                <a:latin typeface="Poppins"/>
                <a:ea typeface="Poppins"/>
                <a:cs typeface="Poppins"/>
                <a:sym typeface="Poppins"/>
              </a:rPr>
              <a:t> se rechaza de la interferencia de 50.168MHz reubicada en 48KHz, pero se presenta la interferencia de -20KHz (~4dB). Para mejorar la respuesta en una siguiente prueba se rediseña el FIR.</a:t>
            </a:r>
            <a:endParaRPr sz="2900">
              <a:solidFill>
                <a:schemeClr val="dk1"/>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gba4a53ff96_0_204"/>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84" name="Google Shape;184;gba4a53ff96_0_204"/>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85" name="Google Shape;185;gba4a53ff96_0_204"/>
          <p:cNvSpPr txBox="1"/>
          <p:nvPr/>
        </p:nvSpPr>
        <p:spPr>
          <a:xfrm>
            <a:off x="853750" y="2780275"/>
            <a:ext cx="220878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lang="en-US" sz="3600">
                <a:latin typeface="Poppins"/>
                <a:ea typeface="Poppins"/>
                <a:cs typeface="Poppins"/>
                <a:sym typeface="Poppins"/>
              </a:rPr>
              <a:t>Nuevo filtro de compensación(C100KHZ_2.jars):</a:t>
            </a:r>
            <a:r>
              <a:rPr lang="en-US" sz="3600">
                <a:latin typeface="Poppins"/>
                <a:ea typeface="Poppins"/>
                <a:cs typeface="Poppins"/>
                <a:sym typeface="Poppins"/>
              </a:rPr>
              <a:t> Para tratar de mejorar la respuesta del filtro de compensación C100KHz.jars debido a la interferencia de -20KHz.</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Se modifica el filtro FIR para una mayor atenuación de 80KHz en el filtro FIR.</a:t>
            </a:r>
            <a:endParaRPr sz="3600">
              <a:latin typeface="Poppins"/>
              <a:ea typeface="Poppins"/>
              <a:cs typeface="Poppins"/>
              <a:sym typeface="Poppins"/>
            </a:endParaRPr>
          </a:p>
        </p:txBody>
      </p:sp>
      <p:pic>
        <p:nvPicPr>
          <p:cNvPr id="186" name="Google Shape;186;gba4a53ff96_0_204"/>
          <p:cNvPicPr preferRelativeResize="0"/>
          <p:nvPr/>
        </p:nvPicPr>
        <p:blipFill>
          <a:blip r:embed="rId3">
            <a:alphaModFix/>
          </a:blip>
          <a:stretch>
            <a:fillRect/>
          </a:stretch>
        </p:blipFill>
        <p:spPr>
          <a:xfrm>
            <a:off x="11211700" y="6893888"/>
            <a:ext cx="8455200" cy="6153250"/>
          </a:xfrm>
          <a:prstGeom prst="rect">
            <a:avLst/>
          </a:prstGeom>
          <a:noFill/>
          <a:ln>
            <a:noFill/>
          </a:ln>
        </p:spPr>
      </p:pic>
      <p:pic>
        <p:nvPicPr>
          <p:cNvPr id="187" name="Google Shape;187;gba4a53ff96_0_204"/>
          <p:cNvPicPr preferRelativeResize="0"/>
          <p:nvPr/>
        </p:nvPicPr>
        <p:blipFill>
          <a:blip r:embed="rId4">
            <a:alphaModFix/>
          </a:blip>
          <a:stretch>
            <a:fillRect/>
          </a:stretch>
        </p:blipFill>
        <p:spPr>
          <a:xfrm>
            <a:off x="1511625" y="6949250"/>
            <a:ext cx="8455200" cy="6042534"/>
          </a:xfrm>
          <a:prstGeom prst="rect">
            <a:avLst/>
          </a:prstGeom>
          <a:noFill/>
          <a:ln>
            <a:noFill/>
          </a:ln>
        </p:spPr>
      </p:pic>
      <p:sp>
        <p:nvSpPr>
          <p:cNvPr id="188" name="Google Shape;188;gba4a53ff96_0_204"/>
          <p:cNvSpPr txBox="1"/>
          <p:nvPr/>
        </p:nvSpPr>
        <p:spPr>
          <a:xfrm>
            <a:off x="3238950" y="5308638"/>
            <a:ext cx="179061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600"/>
              <a:t>h=[</a:t>
            </a:r>
            <a:r>
              <a:rPr lang="en-US" sz="3600"/>
              <a:t>-4614, -6129, -7669, -3370, 14691, 52055, 107558, 171624, 228556, 262143, 262143, 228556, 171624, 107558, 52055, 14691, -3370, -7669, -6129, -4614]</a:t>
            </a:r>
            <a:endParaRPr sz="3600"/>
          </a:p>
        </p:txBody>
      </p:sp>
      <p:sp>
        <p:nvSpPr>
          <p:cNvPr id="189" name="Google Shape;189;gba4a53ff96_0_204"/>
          <p:cNvSpPr txBox="1"/>
          <p:nvPr/>
        </p:nvSpPr>
        <p:spPr>
          <a:xfrm>
            <a:off x="19821350" y="8400225"/>
            <a:ext cx="42036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observa que es casi 10 dB por debajo del filtro C100KHz.jars</a:t>
            </a:r>
            <a:endParaRPr sz="2900">
              <a:solidFill>
                <a:schemeClr val="dk1"/>
              </a:solidFill>
              <a:latin typeface="Poppins"/>
              <a:ea typeface="Poppins"/>
              <a:cs typeface="Poppins"/>
              <a:sym typeface="Poppi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ba4a53ff96_0_215"/>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95" name="Google Shape;195;gba4a53ff96_0_215"/>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96" name="Google Shape;196;gba4a53ff96_0_215"/>
          <p:cNvSpPr txBox="1"/>
          <p:nvPr/>
        </p:nvSpPr>
        <p:spPr>
          <a:xfrm>
            <a:off x="853750" y="2780275"/>
            <a:ext cx="114300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Espectro de piso de ruido</a:t>
            </a:r>
            <a:endParaRPr sz="36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C100KHz_2.jars</a:t>
            </a:r>
            <a:endParaRPr sz="2900">
              <a:latin typeface="Poppins"/>
              <a:ea typeface="Poppins"/>
              <a:cs typeface="Poppins"/>
              <a:sym typeface="Poppins"/>
            </a:endParaRPr>
          </a:p>
        </p:txBody>
      </p:sp>
      <p:pic>
        <p:nvPicPr>
          <p:cNvPr id="197" name="Google Shape;197;gba4a53ff96_0_215"/>
          <p:cNvPicPr preferRelativeResize="0"/>
          <p:nvPr/>
        </p:nvPicPr>
        <p:blipFill>
          <a:blip r:embed="rId3">
            <a:alphaModFix/>
          </a:blip>
          <a:stretch>
            <a:fillRect/>
          </a:stretch>
        </p:blipFill>
        <p:spPr>
          <a:xfrm>
            <a:off x="853746" y="4073275"/>
            <a:ext cx="17454279" cy="9204501"/>
          </a:xfrm>
          <a:prstGeom prst="rect">
            <a:avLst/>
          </a:prstGeom>
          <a:noFill/>
          <a:ln>
            <a:noFill/>
          </a:ln>
        </p:spPr>
      </p:pic>
      <p:sp>
        <p:nvSpPr>
          <p:cNvPr id="198" name="Google Shape;198;gba4a53ff96_0_215"/>
          <p:cNvSpPr txBox="1"/>
          <p:nvPr/>
        </p:nvSpPr>
        <p:spPr>
          <a:xfrm>
            <a:off x="18802075" y="7474913"/>
            <a:ext cx="52230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observa que se permite la atenuación 9dB por debajo del filtro C100KHz.jars</a:t>
            </a:r>
            <a:endParaRPr sz="2900">
              <a:solidFill>
                <a:schemeClr val="dk1"/>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gba4a53ff96_0_286"/>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204" name="Google Shape;204;gba4a53ff96_0_286"/>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205" name="Google Shape;205;gba4a53ff96_0_286"/>
          <p:cNvSpPr txBox="1"/>
          <p:nvPr/>
        </p:nvSpPr>
        <p:spPr>
          <a:xfrm>
            <a:off x="853750" y="2780275"/>
            <a:ext cx="114300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Prueba de rechazo de interferencia 50.168MHz</a:t>
            </a:r>
            <a:endParaRPr sz="3600">
              <a:solidFill>
                <a:schemeClr val="dk1"/>
              </a:solidFill>
              <a:latin typeface="Poppins"/>
              <a:ea typeface="Poppins"/>
              <a:cs typeface="Poppins"/>
              <a:sym typeface="Poppins"/>
            </a:endParaRPr>
          </a:p>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C100KHz_2.jars</a:t>
            </a:r>
            <a:endParaRPr sz="2900">
              <a:solidFill>
                <a:schemeClr val="dk1"/>
              </a:solidFill>
              <a:latin typeface="Poppins"/>
              <a:ea typeface="Poppins"/>
              <a:cs typeface="Poppins"/>
              <a:sym typeface="Poppins"/>
            </a:endParaRPr>
          </a:p>
        </p:txBody>
      </p:sp>
      <p:pic>
        <p:nvPicPr>
          <p:cNvPr id="206" name="Google Shape;206;gba4a53ff96_0_286"/>
          <p:cNvPicPr preferRelativeResize="0"/>
          <p:nvPr/>
        </p:nvPicPr>
        <p:blipFill>
          <a:blip r:embed="rId3">
            <a:alphaModFix/>
          </a:blip>
          <a:stretch>
            <a:fillRect/>
          </a:stretch>
        </p:blipFill>
        <p:spPr>
          <a:xfrm>
            <a:off x="853750" y="4338450"/>
            <a:ext cx="17134991" cy="9036124"/>
          </a:xfrm>
          <a:prstGeom prst="rect">
            <a:avLst/>
          </a:prstGeom>
          <a:noFill/>
          <a:ln>
            <a:noFill/>
          </a:ln>
        </p:spPr>
      </p:pic>
      <p:sp>
        <p:nvSpPr>
          <p:cNvPr id="207" name="Google Shape;207;gba4a53ff96_0_286"/>
          <p:cNvSpPr txBox="1"/>
          <p:nvPr/>
        </p:nvSpPr>
        <p:spPr>
          <a:xfrm>
            <a:off x="18802075" y="7101800"/>
            <a:ext cx="52230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Se verifica el rechazo a la interferencia reubicada en 48KHz y la atenuación de la interferencia de -20KHz (~1dB).</a:t>
            </a:r>
            <a:endParaRPr sz="2900">
              <a:solidFill>
                <a:schemeClr val="dk1"/>
              </a:solidFill>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213" name="Google Shape;213;p2"/>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214" name="Google Shape;214;p2"/>
          <p:cNvSpPr txBox="1"/>
          <p:nvPr/>
        </p:nvSpPr>
        <p:spPr>
          <a:xfrm>
            <a:off x="853750" y="2780275"/>
            <a:ext cx="197091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Comparación de Ganancias:</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t/>
            </a:r>
            <a:endParaRPr sz="3600">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Aplicando una señal de </a:t>
            </a:r>
            <a:r>
              <a:rPr b="0" i="0" lang="en-US" sz="3600" u="none" cap="none" strike="noStrike">
                <a:solidFill>
                  <a:srgbClr val="000000"/>
                </a:solidFill>
                <a:latin typeface="Poppins"/>
                <a:ea typeface="Poppins"/>
                <a:cs typeface="Poppins"/>
                <a:sym typeface="Poppins"/>
              </a:rPr>
              <a:t>49.925 MHz -1</a:t>
            </a:r>
            <a:r>
              <a:rPr lang="en-US" sz="3600">
                <a:latin typeface="Poppins"/>
                <a:ea typeface="Poppins"/>
                <a:cs typeface="Poppins"/>
                <a:sym typeface="Poppins"/>
              </a:rPr>
              <a:t>6.5</a:t>
            </a:r>
            <a:r>
              <a:rPr b="0" i="0" lang="en-US" sz="3600" u="none" cap="none" strike="noStrike">
                <a:solidFill>
                  <a:srgbClr val="000000"/>
                </a:solidFill>
                <a:latin typeface="Poppins"/>
                <a:ea typeface="Poppins"/>
                <a:cs typeface="Poppins"/>
                <a:sym typeface="Poppins"/>
              </a:rPr>
              <a:t>dB &lt;&gt; 10mVp </a:t>
            </a:r>
            <a:r>
              <a:rPr lang="en-US" sz="3600">
                <a:latin typeface="Poppins"/>
                <a:ea typeface="Poppins"/>
                <a:cs typeface="Poppins"/>
                <a:sym typeface="Poppins"/>
              </a:rPr>
              <a:t>en el ADC </a:t>
            </a:r>
            <a:r>
              <a:rPr b="0" i="0" lang="en-US" sz="3600" u="none" cap="none" strike="noStrike">
                <a:solidFill>
                  <a:srgbClr val="000000"/>
                </a:solidFill>
                <a:latin typeface="Poppins"/>
                <a:ea typeface="Poppins"/>
                <a:cs typeface="Poppins"/>
                <a:sym typeface="Poppins"/>
              </a:rPr>
              <a:t>&lt;&gt; 38</a:t>
            </a:r>
            <a:r>
              <a:rPr lang="en-US" sz="3600">
                <a:latin typeface="Poppins"/>
                <a:ea typeface="Poppins"/>
                <a:cs typeface="Poppins"/>
                <a:sym typeface="Poppins"/>
              </a:rPr>
              <a:t>0</a:t>
            </a:r>
            <a:r>
              <a:rPr b="0" i="0" lang="en-US" sz="3600" u="none" cap="none" strike="noStrike">
                <a:solidFill>
                  <a:srgbClr val="000000"/>
                </a:solidFill>
                <a:latin typeface="Poppins"/>
                <a:ea typeface="Poppins"/>
                <a:cs typeface="Poppins"/>
                <a:sym typeface="Poppins"/>
              </a:rPr>
              <a:t> </a:t>
            </a:r>
            <a:r>
              <a:rPr lang="en-US" sz="3600">
                <a:latin typeface="Poppins"/>
                <a:ea typeface="Poppins"/>
                <a:cs typeface="Poppins"/>
                <a:sym typeface="Poppins"/>
              </a:rPr>
              <a:t>en el DSP</a:t>
            </a:r>
            <a:endParaRPr b="0" i="0" sz="3600" u="none" cap="none" strike="noStrike">
              <a:solidFill>
                <a:srgbClr val="000000"/>
              </a:solidFill>
              <a:latin typeface="Poppins"/>
              <a:ea typeface="Poppins"/>
              <a:cs typeface="Poppins"/>
              <a:sym typeface="Poppins"/>
            </a:endParaRPr>
          </a:p>
        </p:txBody>
      </p:sp>
      <p:graphicFrame>
        <p:nvGraphicFramePr>
          <p:cNvPr id="215" name="Google Shape;215;p2"/>
          <p:cNvGraphicFramePr/>
          <p:nvPr/>
        </p:nvGraphicFramePr>
        <p:xfrm>
          <a:off x="4501250" y="5670175"/>
          <a:ext cx="3000000" cy="3000000"/>
        </p:xfrm>
        <a:graphic>
          <a:graphicData uri="http://schemas.openxmlformats.org/drawingml/2006/table">
            <a:tbl>
              <a:tblPr>
                <a:noFill/>
                <a:tableStyleId>{03ADFE2A-6BA9-4EDB-BB83-BAFCF6D7B3C0}</a:tableStyleId>
              </a:tblPr>
              <a:tblGrid>
                <a:gridCol w="3819675"/>
                <a:gridCol w="3606225"/>
                <a:gridCol w="2710200"/>
                <a:gridCol w="3476950"/>
              </a:tblGrid>
              <a:tr h="381000">
                <a:tc>
                  <a:txBody>
                    <a:bodyPr/>
                    <a:lstStyle/>
                    <a:p>
                      <a:pPr indent="0" lvl="0" marL="0" rtl="0" algn="l">
                        <a:spcBef>
                          <a:spcPts val="0"/>
                        </a:spcBef>
                        <a:spcAft>
                          <a:spcPts val="0"/>
                        </a:spcAft>
                        <a:buNone/>
                      </a:pPr>
                      <a:r>
                        <a:rPr lang="en-US" sz="3600">
                          <a:latin typeface="Poppins"/>
                          <a:ea typeface="Poppins"/>
                          <a:cs typeface="Poppins"/>
                          <a:sym typeface="Poppins"/>
                        </a:rPr>
                        <a:t>Filtro</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Variación de amplitud</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Ganancia del DSP</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Piso de ruido</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n-US" sz="3600">
                          <a:latin typeface="Poppins"/>
                          <a:ea typeface="Poppins"/>
                          <a:cs typeface="Poppins"/>
                          <a:sym typeface="Poppins"/>
                        </a:rPr>
                        <a:t>J100KHz.jars</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a:t>
                      </a:r>
                      <a:r>
                        <a:rPr lang="en-US" sz="3600">
                          <a:solidFill>
                            <a:schemeClr val="dk1"/>
                          </a:solidFill>
                          <a:latin typeface="Poppins"/>
                          <a:ea typeface="Poppins"/>
                          <a:cs typeface="Poppins"/>
                          <a:sym typeface="Poppins"/>
                        </a:rPr>
                        <a:t>429</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1.12</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+/- 1</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lang="en-US" sz="3600">
                          <a:solidFill>
                            <a:schemeClr val="dk1"/>
                          </a:solidFill>
                          <a:latin typeface="Poppins"/>
                          <a:ea typeface="Poppins"/>
                          <a:cs typeface="Poppins"/>
                          <a:sym typeface="Poppins"/>
                        </a:rPr>
                        <a:t>S100KHz.jars</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+/- 286</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0.747</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US" sz="3600">
                          <a:solidFill>
                            <a:schemeClr val="dk1"/>
                          </a:solidFill>
                          <a:latin typeface="Poppins"/>
                          <a:ea typeface="Poppins"/>
                          <a:cs typeface="Poppins"/>
                          <a:sym typeface="Poppins"/>
                        </a:rPr>
                        <a:t>+/- 4</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n-US" sz="3600">
                          <a:latin typeface="Poppins"/>
                          <a:ea typeface="Poppins"/>
                          <a:cs typeface="Poppins"/>
                          <a:sym typeface="Poppins"/>
                        </a:rPr>
                        <a:t>C100KHz.jars</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+/- 1888</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4.930</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+/- 4</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lang="en-US" sz="3600">
                          <a:latin typeface="Poppins"/>
                          <a:ea typeface="Poppins"/>
                          <a:cs typeface="Poppins"/>
                          <a:sym typeface="Poppins"/>
                        </a:rPr>
                        <a:t>C100KHz_2.jars</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+/- 1759</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4.593</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3600">
                          <a:latin typeface="Poppins"/>
                          <a:ea typeface="Poppins"/>
                          <a:cs typeface="Poppins"/>
                          <a:sym typeface="Poppins"/>
                        </a:rPr>
                        <a:t>+/- 4</a:t>
                      </a:r>
                      <a:endParaRPr sz="3600">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16" name="Google Shape;216;p2"/>
          <p:cNvSpPr txBox="1"/>
          <p:nvPr/>
        </p:nvSpPr>
        <p:spPr>
          <a:xfrm>
            <a:off x="853750" y="10502350"/>
            <a:ext cx="19400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2900"/>
              <a:buFont typeface="Arial"/>
              <a:buNone/>
            </a:pPr>
            <a:r>
              <a:rPr lang="en-US" sz="3600">
                <a:solidFill>
                  <a:schemeClr val="dk1"/>
                </a:solidFill>
                <a:latin typeface="Poppins"/>
                <a:ea typeface="Poppins"/>
                <a:cs typeface="Poppins"/>
                <a:sym typeface="Poppins"/>
              </a:rPr>
              <a:t>El último filtro presenta adecuados valores en ganancia y bits excitados.</a:t>
            </a:r>
            <a:endParaRPr sz="2900">
              <a:solidFill>
                <a:schemeClr val="dk1"/>
              </a:solidFill>
              <a:latin typeface="Poppins"/>
              <a:ea typeface="Poppins"/>
              <a:cs typeface="Poppins"/>
              <a:sym typeface="Poppi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gba4a53ff96_0_197"/>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Conclusiones</a:t>
            </a:r>
            <a:endParaRPr/>
          </a:p>
        </p:txBody>
      </p:sp>
      <p:sp>
        <p:nvSpPr>
          <p:cNvPr id="222" name="Google Shape;222;gba4a53ff96_0_197"/>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223" name="Google Shape;223;gba4a53ff96_0_197"/>
          <p:cNvSpPr txBox="1"/>
          <p:nvPr/>
        </p:nvSpPr>
        <p:spPr>
          <a:xfrm>
            <a:off x="606600" y="3521675"/>
            <a:ext cx="22723200" cy="874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t/>
            </a:r>
            <a:endParaRPr sz="2900">
              <a:latin typeface="Poppins"/>
              <a:ea typeface="Poppins"/>
              <a:cs typeface="Poppins"/>
              <a:sym typeface="Poppins"/>
            </a:endParaRPr>
          </a:p>
          <a:p>
            <a:pPr indent="-425450" lvl="0" marL="457200" marR="0" rtl="0" algn="l">
              <a:lnSpc>
                <a:spcPct val="100000"/>
              </a:lnSpc>
              <a:spcBef>
                <a:spcPts val="0"/>
              </a:spcBef>
              <a:spcAft>
                <a:spcPts val="0"/>
              </a:spcAft>
              <a:buSzPts val="3100"/>
              <a:buFont typeface="Poppins"/>
              <a:buChar char="●"/>
            </a:pPr>
            <a:r>
              <a:rPr lang="en-US" sz="3100">
                <a:latin typeface="Poppins"/>
                <a:ea typeface="Poppins"/>
                <a:cs typeface="Poppins"/>
                <a:sym typeface="Poppins"/>
              </a:rPr>
              <a:t>El filtro J100KHz.jars desde que tiene solo 1 bit excitado no sería muy adecuado su utilización, debido a que no tendría mucha sensibilidad ante señales de bajo nivel. Permite rechazar ciertas interferencias externas.</a:t>
            </a:r>
            <a:endParaRPr sz="3100">
              <a:latin typeface="Poppins"/>
              <a:ea typeface="Poppins"/>
              <a:cs typeface="Poppins"/>
              <a:sym typeface="Poppins"/>
            </a:endParaRPr>
          </a:p>
          <a:p>
            <a:pPr indent="0" lvl="0" marL="457200" marR="0" rtl="0" algn="l">
              <a:lnSpc>
                <a:spcPct val="100000"/>
              </a:lnSpc>
              <a:spcBef>
                <a:spcPts val="0"/>
              </a:spcBef>
              <a:spcAft>
                <a:spcPts val="0"/>
              </a:spcAft>
              <a:buNone/>
            </a:pPr>
            <a:r>
              <a:t/>
            </a:r>
            <a:endParaRPr sz="3100">
              <a:latin typeface="Poppins"/>
              <a:ea typeface="Poppins"/>
              <a:cs typeface="Poppins"/>
              <a:sym typeface="Poppins"/>
            </a:endParaRPr>
          </a:p>
          <a:p>
            <a:pPr indent="-425450" lvl="0" marL="457200" marR="0" rtl="0" algn="l">
              <a:lnSpc>
                <a:spcPct val="100000"/>
              </a:lnSpc>
              <a:spcBef>
                <a:spcPts val="0"/>
              </a:spcBef>
              <a:spcAft>
                <a:spcPts val="0"/>
              </a:spcAft>
              <a:buSzPts val="3100"/>
              <a:buFont typeface="Poppins"/>
              <a:buChar char="●"/>
            </a:pPr>
            <a:r>
              <a:rPr lang="en-US" sz="3100">
                <a:latin typeface="Poppins"/>
                <a:ea typeface="Poppins"/>
                <a:cs typeface="Poppins"/>
                <a:sym typeface="Poppins"/>
              </a:rPr>
              <a:t>El filtro S100KHz.jars se había diseñado en Setiembre 2020 para mejorar la respuesta del filtro J100KHz.jars, sin embargo era menos sensible ante señales de bajo nivel además de no rechazar muchas interferencias externas.</a:t>
            </a:r>
            <a:endParaRPr sz="3100">
              <a:latin typeface="Poppins"/>
              <a:ea typeface="Poppins"/>
              <a:cs typeface="Poppins"/>
              <a:sym typeface="Poppins"/>
            </a:endParaRPr>
          </a:p>
          <a:p>
            <a:pPr indent="0" lvl="0" marL="457200" marR="0" rtl="0" algn="l">
              <a:lnSpc>
                <a:spcPct val="100000"/>
              </a:lnSpc>
              <a:spcBef>
                <a:spcPts val="0"/>
              </a:spcBef>
              <a:spcAft>
                <a:spcPts val="0"/>
              </a:spcAft>
              <a:buNone/>
            </a:pPr>
            <a:r>
              <a:t/>
            </a:r>
            <a:endParaRPr sz="3100">
              <a:latin typeface="Poppins"/>
              <a:ea typeface="Poppins"/>
              <a:cs typeface="Poppins"/>
              <a:sym typeface="Poppins"/>
            </a:endParaRPr>
          </a:p>
          <a:p>
            <a:pPr indent="-425450" lvl="0" marL="457200" marR="0" rtl="0" algn="l">
              <a:lnSpc>
                <a:spcPct val="100000"/>
              </a:lnSpc>
              <a:spcBef>
                <a:spcPts val="0"/>
              </a:spcBef>
              <a:spcAft>
                <a:spcPts val="0"/>
              </a:spcAft>
              <a:buSzPts val="3100"/>
              <a:buFont typeface="Poppins"/>
              <a:buChar char="●"/>
            </a:pPr>
            <a:r>
              <a:rPr lang="en-US" sz="3100">
                <a:latin typeface="Poppins"/>
                <a:ea typeface="Poppins"/>
                <a:cs typeface="Poppins"/>
                <a:sym typeface="Poppins"/>
              </a:rPr>
              <a:t>El filtro C100KHz.jars diseñado mediante filtros de compensación permitió mejorar el rechazo de interferencias externas, sin embargo aún se presentaba la interferencia interna de -20KHz y al parecer de un mayor efecto.</a:t>
            </a:r>
            <a:endParaRPr sz="3100">
              <a:latin typeface="Poppins"/>
              <a:ea typeface="Poppins"/>
              <a:cs typeface="Poppins"/>
              <a:sym typeface="Poppins"/>
            </a:endParaRPr>
          </a:p>
          <a:p>
            <a:pPr indent="0" lvl="0" marL="457200" marR="0" rtl="0" algn="l">
              <a:lnSpc>
                <a:spcPct val="100000"/>
              </a:lnSpc>
              <a:spcBef>
                <a:spcPts val="0"/>
              </a:spcBef>
              <a:spcAft>
                <a:spcPts val="0"/>
              </a:spcAft>
              <a:buNone/>
            </a:pPr>
            <a:r>
              <a:t/>
            </a:r>
            <a:endParaRPr sz="3100">
              <a:latin typeface="Poppins"/>
              <a:ea typeface="Poppins"/>
              <a:cs typeface="Poppins"/>
              <a:sym typeface="Poppins"/>
            </a:endParaRPr>
          </a:p>
          <a:p>
            <a:pPr indent="-425450" lvl="0" marL="457200" marR="0" rtl="0" algn="l">
              <a:lnSpc>
                <a:spcPct val="100000"/>
              </a:lnSpc>
              <a:spcBef>
                <a:spcPts val="0"/>
              </a:spcBef>
              <a:spcAft>
                <a:spcPts val="0"/>
              </a:spcAft>
              <a:buSzPts val="3100"/>
              <a:buFont typeface="Poppins"/>
              <a:buChar char="●"/>
            </a:pPr>
            <a:r>
              <a:rPr lang="en-US" sz="3100">
                <a:latin typeface="Poppins"/>
                <a:ea typeface="Poppins"/>
                <a:cs typeface="Poppins"/>
                <a:sym typeface="Poppins"/>
              </a:rPr>
              <a:t>El último filtro diseñado C100KHz_2.jars también basado en compensación trata de mejorar la respuesta del filtro C100KHz.jars para reducir el nivel de la interferencia de -20KHz.</a:t>
            </a:r>
            <a:endParaRPr sz="3100">
              <a:latin typeface="Poppins"/>
              <a:ea typeface="Poppins"/>
              <a:cs typeface="Poppins"/>
              <a:sym typeface="Poppins"/>
            </a:endParaRPr>
          </a:p>
          <a:p>
            <a:pPr indent="0" lvl="0" marL="457200" marR="0" rtl="0" algn="l">
              <a:lnSpc>
                <a:spcPct val="100000"/>
              </a:lnSpc>
              <a:spcBef>
                <a:spcPts val="0"/>
              </a:spcBef>
              <a:spcAft>
                <a:spcPts val="0"/>
              </a:spcAft>
              <a:buNone/>
            </a:pPr>
            <a:r>
              <a:t/>
            </a:r>
            <a:endParaRPr sz="3100">
              <a:latin typeface="Poppins"/>
              <a:ea typeface="Poppins"/>
              <a:cs typeface="Poppins"/>
              <a:sym typeface="Poppins"/>
            </a:endParaRPr>
          </a:p>
          <a:p>
            <a:pPr indent="-425450" lvl="0" marL="457200" rtl="0" algn="l">
              <a:spcBef>
                <a:spcPts val="0"/>
              </a:spcBef>
              <a:spcAft>
                <a:spcPts val="0"/>
              </a:spcAft>
              <a:buSzPts val="3100"/>
              <a:buFont typeface="Poppins"/>
              <a:buChar char="●"/>
            </a:pPr>
            <a:r>
              <a:rPr lang="en-US" sz="3100">
                <a:solidFill>
                  <a:schemeClr val="dk1"/>
                </a:solidFill>
                <a:latin typeface="Poppins"/>
                <a:ea typeface="Poppins"/>
                <a:cs typeface="Poppins"/>
                <a:sym typeface="Poppins"/>
              </a:rPr>
              <a:t>De esta manera, los</a:t>
            </a:r>
            <a:r>
              <a:rPr lang="en-US" sz="3100">
                <a:solidFill>
                  <a:schemeClr val="dk1"/>
                </a:solidFill>
                <a:latin typeface="Poppins"/>
                <a:ea typeface="Poppins"/>
                <a:cs typeface="Poppins"/>
                <a:sym typeface="Poppins"/>
              </a:rPr>
              <a:t> filtro diseñado mediante compensación tiene buen comportamiento si se complemento con otro filtro externo basado en eliminar interferencias fijas (80KHz, 160KHz, etc)</a:t>
            </a:r>
            <a:endParaRPr sz="3100">
              <a:solidFill>
                <a:schemeClr val="dk1"/>
              </a:solidFill>
              <a:latin typeface="Poppins"/>
              <a:ea typeface="Poppins"/>
              <a:cs typeface="Poppins"/>
              <a:sym typeface="Poppins"/>
            </a:endParaRPr>
          </a:p>
          <a:p>
            <a:pPr indent="0" lvl="0" marL="457200" rtl="0" algn="l">
              <a:spcBef>
                <a:spcPts val="0"/>
              </a:spcBef>
              <a:spcAft>
                <a:spcPts val="0"/>
              </a:spcAft>
              <a:buNone/>
            </a:pPr>
            <a:r>
              <a:t/>
            </a:r>
            <a:endParaRPr sz="3100">
              <a:solidFill>
                <a:schemeClr val="dk1"/>
              </a:solidFill>
              <a:latin typeface="Poppins"/>
              <a:ea typeface="Poppins"/>
              <a:cs typeface="Poppins"/>
              <a:sym typeface="Poppins"/>
            </a:endParaRPr>
          </a:p>
          <a:p>
            <a:pPr indent="-425450" lvl="0" marL="457200" rtl="0" algn="l">
              <a:spcBef>
                <a:spcPts val="0"/>
              </a:spcBef>
              <a:spcAft>
                <a:spcPts val="0"/>
              </a:spcAft>
              <a:buSzPts val="3100"/>
              <a:buFont typeface="Poppins"/>
              <a:buChar char="●"/>
            </a:pPr>
            <a:r>
              <a:rPr lang="en-US" sz="3100">
                <a:latin typeface="Poppins"/>
                <a:ea typeface="Poppins"/>
                <a:cs typeface="Poppins"/>
                <a:sym typeface="Poppins"/>
              </a:rPr>
              <a:t>Se puede hacer el diseño del filtro que elimina las interferencias fijas fuera del DSP para trabajar en conjunto con el filtro por compensación.</a:t>
            </a:r>
            <a:endParaRPr sz="3100">
              <a:latin typeface="Poppins"/>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gba4a53ff96_0_75"/>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a:t>
            </a:r>
            <a:r>
              <a:rPr lang="en-US">
                <a:solidFill>
                  <a:schemeClr val="dk1"/>
                </a:solidFill>
              </a:rPr>
              <a:t>filtro 100 KHz</a:t>
            </a:r>
            <a:endParaRPr/>
          </a:p>
        </p:txBody>
      </p:sp>
      <p:sp>
        <p:nvSpPr>
          <p:cNvPr id="56" name="Google Shape;56;gba4a53ff96_0_75"/>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57" name="Google Shape;57;gba4a53ff96_0_75"/>
          <p:cNvSpPr txBox="1"/>
          <p:nvPr/>
        </p:nvSpPr>
        <p:spPr>
          <a:xfrm>
            <a:off x="853750" y="2780275"/>
            <a:ext cx="13284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CIC2</a:t>
            </a:r>
            <a:endParaRPr sz="3600">
              <a:latin typeface="Poppins"/>
              <a:ea typeface="Poppins"/>
              <a:cs typeface="Poppins"/>
              <a:sym typeface="Poppins"/>
            </a:endParaRPr>
          </a:p>
        </p:txBody>
      </p:sp>
      <p:pic>
        <p:nvPicPr>
          <p:cNvPr id="58" name="Google Shape;58;gba4a53ff96_0_75"/>
          <p:cNvPicPr preferRelativeResize="0"/>
          <p:nvPr/>
        </p:nvPicPr>
        <p:blipFill>
          <a:blip r:embed="rId3">
            <a:alphaModFix/>
          </a:blip>
          <a:stretch>
            <a:fillRect/>
          </a:stretch>
        </p:blipFill>
        <p:spPr>
          <a:xfrm>
            <a:off x="16542925" y="4820125"/>
            <a:ext cx="7702600" cy="5504703"/>
          </a:xfrm>
          <a:prstGeom prst="rect">
            <a:avLst/>
          </a:prstGeom>
          <a:noFill/>
          <a:ln>
            <a:noFill/>
          </a:ln>
        </p:spPr>
      </p:pic>
      <p:pic>
        <p:nvPicPr>
          <p:cNvPr id="59" name="Google Shape;59;gba4a53ff96_0_75"/>
          <p:cNvPicPr preferRelativeResize="0"/>
          <p:nvPr/>
        </p:nvPicPr>
        <p:blipFill>
          <a:blip r:embed="rId4">
            <a:alphaModFix/>
          </a:blip>
          <a:stretch>
            <a:fillRect/>
          </a:stretch>
        </p:blipFill>
        <p:spPr>
          <a:xfrm>
            <a:off x="138463" y="4820125"/>
            <a:ext cx="7702625" cy="5504700"/>
          </a:xfrm>
          <a:prstGeom prst="rect">
            <a:avLst/>
          </a:prstGeom>
          <a:noFill/>
          <a:ln>
            <a:noFill/>
          </a:ln>
        </p:spPr>
      </p:pic>
      <p:pic>
        <p:nvPicPr>
          <p:cNvPr id="60" name="Google Shape;60;gba4a53ff96_0_75"/>
          <p:cNvPicPr preferRelativeResize="0"/>
          <p:nvPr/>
        </p:nvPicPr>
        <p:blipFill>
          <a:blip r:embed="rId5">
            <a:alphaModFix/>
          </a:blip>
          <a:stretch>
            <a:fillRect/>
          </a:stretch>
        </p:blipFill>
        <p:spPr>
          <a:xfrm>
            <a:off x="8400450" y="4820125"/>
            <a:ext cx="7702600" cy="5504731"/>
          </a:xfrm>
          <a:prstGeom prst="rect">
            <a:avLst/>
          </a:prstGeom>
          <a:noFill/>
          <a:ln>
            <a:noFill/>
          </a:ln>
        </p:spPr>
      </p:pic>
      <p:sp>
        <p:nvSpPr>
          <p:cNvPr id="61" name="Google Shape;61;gba4a53ff96_0_75"/>
          <p:cNvSpPr txBox="1"/>
          <p:nvPr/>
        </p:nvSpPr>
        <p:spPr>
          <a:xfrm>
            <a:off x="2538075" y="10553425"/>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a:t>
            </a:r>
            <a:endParaRPr sz="3600">
              <a:latin typeface="Poppins"/>
              <a:ea typeface="Poppins"/>
              <a:cs typeface="Poppins"/>
              <a:sym typeface="Poppins"/>
            </a:endParaRPr>
          </a:p>
        </p:txBody>
      </p:sp>
      <p:sp>
        <p:nvSpPr>
          <p:cNvPr id="62" name="Google Shape;62;gba4a53ff96_0_75"/>
          <p:cNvSpPr txBox="1"/>
          <p:nvPr/>
        </p:nvSpPr>
        <p:spPr>
          <a:xfrm>
            <a:off x="10800050"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a:t>
            </a:r>
            <a:r>
              <a:rPr lang="en-US" sz="3600">
                <a:latin typeface="Poppins"/>
                <a:ea typeface="Poppins"/>
                <a:cs typeface="Poppins"/>
                <a:sym typeface="Poppins"/>
              </a:rPr>
              <a:t>100KHz</a:t>
            </a:r>
            <a:endParaRPr sz="3600">
              <a:latin typeface="Poppins"/>
              <a:ea typeface="Poppins"/>
              <a:cs typeface="Poppins"/>
              <a:sym typeface="Poppins"/>
            </a:endParaRPr>
          </a:p>
        </p:txBody>
      </p:sp>
      <p:sp>
        <p:nvSpPr>
          <p:cNvPr id="63" name="Google Shape;63;gba4a53ff96_0_75"/>
          <p:cNvSpPr txBox="1"/>
          <p:nvPr/>
        </p:nvSpPr>
        <p:spPr>
          <a:xfrm>
            <a:off x="18942525"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a:t>
            </a:r>
            <a:r>
              <a:rPr lang="en-US" sz="3600">
                <a:latin typeface="Poppins"/>
                <a:ea typeface="Poppins"/>
                <a:cs typeface="Poppins"/>
                <a:sym typeface="Poppins"/>
              </a:rPr>
              <a:t>100KHz</a:t>
            </a:r>
            <a:endParaRPr sz="3600">
              <a:latin typeface="Poppins"/>
              <a:ea typeface="Poppins"/>
              <a:cs typeface="Poppins"/>
              <a:sym typeface="Poppi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0"/>
          <p:cNvSpPr txBox="1"/>
          <p:nvPr/>
        </p:nvSpPr>
        <p:spPr>
          <a:xfrm>
            <a:off x="19450651" y="11988925"/>
            <a:ext cx="4342500" cy="651000"/>
          </a:xfrm>
          <a:prstGeom prst="rect">
            <a:avLst/>
          </a:prstGeom>
          <a:no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0000FF"/>
              </a:buClr>
              <a:buSzPts val="4000"/>
              <a:buFont typeface="Poppins"/>
              <a:buNone/>
            </a:pPr>
            <a:r>
              <a:rPr b="0" i="0" lang="en-US" sz="4000" u="sng" cap="none" strike="noStrike">
                <a:solidFill>
                  <a:schemeClr val="hlink"/>
                </a:solidFill>
                <a:latin typeface="Poppins"/>
                <a:ea typeface="Poppins"/>
                <a:cs typeface="Poppins"/>
                <a:sym typeface="Poppins"/>
                <a:hlinkClick r:id="rId3"/>
              </a:rPr>
              <a:t>www.gob.pe/igp</a:t>
            </a:r>
            <a:endParaRPr b="0" i="0" sz="1400" u="none" cap="none" strike="noStrike">
              <a:solidFill>
                <a:srgbClr val="000000"/>
              </a:solidFill>
              <a:latin typeface="Arial"/>
              <a:ea typeface="Arial"/>
              <a:cs typeface="Arial"/>
              <a:sym typeface="Arial"/>
            </a:endParaRPr>
          </a:p>
        </p:txBody>
      </p:sp>
      <p:pic>
        <p:nvPicPr>
          <p:cNvPr descr="Imagen 2" id="229" name="Google Shape;229;p40"/>
          <p:cNvPicPr preferRelativeResize="0"/>
          <p:nvPr/>
        </p:nvPicPr>
        <p:blipFill rotWithShape="1">
          <a:blip r:embed="rId4">
            <a:alphaModFix/>
          </a:blip>
          <a:srcRect b="0" l="0" r="0" t="0"/>
          <a:stretch/>
        </p:blipFill>
        <p:spPr>
          <a:xfrm>
            <a:off x="468000" y="11774740"/>
            <a:ext cx="5250332" cy="1079237"/>
          </a:xfrm>
          <a:prstGeom prst="rect">
            <a:avLst/>
          </a:prstGeom>
          <a:noFill/>
          <a:ln>
            <a:noFill/>
          </a:ln>
        </p:spPr>
      </p:pic>
      <p:pic>
        <p:nvPicPr>
          <p:cNvPr descr="LOGO_MINAN_IGP-01.png" id="230" name="Google Shape;230;p40"/>
          <p:cNvPicPr preferRelativeResize="0"/>
          <p:nvPr/>
        </p:nvPicPr>
        <p:blipFill rotWithShape="1">
          <a:blip r:embed="rId5">
            <a:alphaModFix/>
          </a:blip>
          <a:srcRect b="0" l="0" r="37543" t="0"/>
          <a:stretch/>
        </p:blipFill>
        <p:spPr>
          <a:xfrm>
            <a:off x="468000" y="503217"/>
            <a:ext cx="8071739" cy="1620001"/>
          </a:xfrm>
          <a:prstGeom prst="rect">
            <a:avLst/>
          </a:prstGeom>
          <a:noFill/>
          <a:ln>
            <a:noFill/>
          </a:ln>
        </p:spPr>
      </p:pic>
      <p:sp>
        <p:nvSpPr>
          <p:cNvPr id="231" name="Google Shape;231;p40"/>
          <p:cNvSpPr txBox="1"/>
          <p:nvPr/>
        </p:nvSpPr>
        <p:spPr>
          <a:xfrm>
            <a:off x="5999674" y="5759942"/>
            <a:ext cx="11521567" cy="2378074"/>
          </a:xfrm>
          <a:prstGeom prst="rect">
            <a:avLst/>
          </a:prstGeom>
          <a:no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1310D2"/>
              </a:buClr>
              <a:buSzPts val="8000"/>
              <a:buFont typeface="Poppins"/>
              <a:buNone/>
            </a:pPr>
            <a:r>
              <a:rPr b="0" i="1" lang="en-US" sz="8000" u="none" cap="none" strike="noStrike">
                <a:solidFill>
                  <a:srgbClr val="1310D2"/>
                </a:solidFill>
                <a:latin typeface="Poppins"/>
                <a:ea typeface="Poppins"/>
                <a:cs typeface="Poppins"/>
                <a:sym typeface="Poppins"/>
              </a:rPr>
              <a:t>Ciencia para </a:t>
            </a:r>
            <a:r>
              <a:rPr b="0" i="1" lang="en-US" sz="8000" u="none" cap="none" strike="noStrike">
                <a:solidFill>
                  <a:srgbClr val="0096FF"/>
                </a:solidFill>
                <a:latin typeface="Poppins"/>
                <a:ea typeface="Poppins"/>
                <a:cs typeface="Poppins"/>
                <a:sym typeface="Poppins"/>
              </a:rPr>
              <a:t>protegernos</a:t>
            </a:r>
            <a:endParaRPr b="0" i="0" sz="36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1410CF"/>
              </a:buClr>
              <a:buSzPts val="8000"/>
              <a:buFont typeface="Poppins"/>
              <a:buNone/>
            </a:pPr>
            <a:r>
              <a:rPr b="0" i="1" lang="en-US" sz="8000" u="none" cap="none" strike="noStrike">
                <a:solidFill>
                  <a:srgbClr val="1410CF"/>
                </a:solidFill>
                <a:latin typeface="Poppins"/>
                <a:ea typeface="Poppins"/>
                <a:cs typeface="Poppins"/>
                <a:sym typeface="Poppins"/>
              </a:rPr>
              <a:t>ciencia para </a:t>
            </a:r>
            <a:r>
              <a:rPr b="0" i="1" lang="en-US" sz="8000" u="none" cap="none" strike="noStrike">
                <a:solidFill>
                  <a:srgbClr val="0096FF"/>
                </a:solidFill>
                <a:latin typeface="Poppins"/>
                <a:ea typeface="Poppins"/>
                <a:cs typeface="Poppins"/>
                <a:sym typeface="Poppins"/>
              </a:rPr>
              <a:t>avanzar</a:t>
            </a:r>
            <a:endParaRPr b="0" i="0" sz="36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gba4a53ff96_0_152"/>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solidFill>
                <a:schemeClr val="dk1"/>
              </a:solidFill>
            </a:endParaRPr>
          </a:p>
        </p:txBody>
      </p:sp>
      <p:sp>
        <p:nvSpPr>
          <p:cNvPr id="69" name="Google Shape;69;gba4a53ff96_0_152"/>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70" name="Google Shape;70;gba4a53ff96_0_152"/>
          <p:cNvSpPr txBox="1"/>
          <p:nvPr/>
        </p:nvSpPr>
        <p:spPr>
          <a:xfrm>
            <a:off x="853750" y="2780275"/>
            <a:ext cx="15138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CIC5</a:t>
            </a:r>
            <a:endParaRPr sz="3600">
              <a:latin typeface="Poppins"/>
              <a:ea typeface="Poppins"/>
              <a:cs typeface="Poppins"/>
              <a:sym typeface="Poppins"/>
            </a:endParaRPr>
          </a:p>
        </p:txBody>
      </p:sp>
      <p:pic>
        <p:nvPicPr>
          <p:cNvPr id="71" name="Google Shape;71;gba4a53ff96_0_152"/>
          <p:cNvPicPr preferRelativeResize="0"/>
          <p:nvPr/>
        </p:nvPicPr>
        <p:blipFill>
          <a:blip r:embed="rId3">
            <a:alphaModFix/>
          </a:blip>
          <a:stretch>
            <a:fillRect/>
          </a:stretch>
        </p:blipFill>
        <p:spPr>
          <a:xfrm>
            <a:off x="128800" y="4694825"/>
            <a:ext cx="7737400" cy="5529550"/>
          </a:xfrm>
          <a:prstGeom prst="rect">
            <a:avLst/>
          </a:prstGeom>
          <a:noFill/>
          <a:ln>
            <a:noFill/>
          </a:ln>
        </p:spPr>
      </p:pic>
      <p:pic>
        <p:nvPicPr>
          <p:cNvPr id="72" name="Google Shape;72;gba4a53ff96_0_152"/>
          <p:cNvPicPr preferRelativeResize="0"/>
          <p:nvPr/>
        </p:nvPicPr>
        <p:blipFill>
          <a:blip r:embed="rId4">
            <a:alphaModFix/>
          </a:blip>
          <a:stretch>
            <a:fillRect/>
          </a:stretch>
        </p:blipFill>
        <p:spPr>
          <a:xfrm>
            <a:off x="8200738" y="4552775"/>
            <a:ext cx="8134925" cy="5813648"/>
          </a:xfrm>
          <a:prstGeom prst="rect">
            <a:avLst/>
          </a:prstGeom>
          <a:noFill/>
          <a:ln>
            <a:noFill/>
          </a:ln>
        </p:spPr>
      </p:pic>
      <p:pic>
        <p:nvPicPr>
          <p:cNvPr id="73" name="Google Shape;73;gba4a53ff96_0_152"/>
          <p:cNvPicPr preferRelativeResize="0"/>
          <p:nvPr/>
        </p:nvPicPr>
        <p:blipFill>
          <a:blip r:embed="rId5">
            <a:alphaModFix/>
          </a:blip>
          <a:stretch>
            <a:fillRect/>
          </a:stretch>
        </p:blipFill>
        <p:spPr>
          <a:xfrm>
            <a:off x="16670225" y="4809763"/>
            <a:ext cx="7415725" cy="5299675"/>
          </a:xfrm>
          <a:prstGeom prst="rect">
            <a:avLst/>
          </a:prstGeom>
          <a:noFill/>
          <a:ln>
            <a:noFill/>
          </a:ln>
        </p:spPr>
      </p:pic>
      <p:sp>
        <p:nvSpPr>
          <p:cNvPr id="74" name="Google Shape;74;gba4a53ff96_0_152"/>
          <p:cNvSpPr txBox="1"/>
          <p:nvPr/>
        </p:nvSpPr>
        <p:spPr>
          <a:xfrm>
            <a:off x="2538075" y="10553425"/>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a:t>
            </a:r>
            <a:endParaRPr sz="3600">
              <a:latin typeface="Poppins"/>
              <a:ea typeface="Poppins"/>
              <a:cs typeface="Poppins"/>
              <a:sym typeface="Poppins"/>
            </a:endParaRPr>
          </a:p>
        </p:txBody>
      </p:sp>
      <p:sp>
        <p:nvSpPr>
          <p:cNvPr id="75" name="Google Shape;75;gba4a53ff96_0_152"/>
          <p:cNvSpPr txBox="1"/>
          <p:nvPr/>
        </p:nvSpPr>
        <p:spPr>
          <a:xfrm>
            <a:off x="10800050"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S100KHz</a:t>
            </a:r>
            <a:endParaRPr sz="3600">
              <a:latin typeface="Poppins"/>
              <a:ea typeface="Poppins"/>
              <a:cs typeface="Poppins"/>
              <a:sym typeface="Poppins"/>
            </a:endParaRPr>
          </a:p>
        </p:txBody>
      </p:sp>
      <p:sp>
        <p:nvSpPr>
          <p:cNvPr id="76" name="Google Shape;76;gba4a53ff96_0_152"/>
          <p:cNvSpPr txBox="1"/>
          <p:nvPr/>
        </p:nvSpPr>
        <p:spPr>
          <a:xfrm>
            <a:off x="18942525"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C100KHz</a:t>
            </a:r>
            <a:endParaRPr sz="3600">
              <a:latin typeface="Poppins"/>
              <a:ea typeface="Poppins"/>
              <a:cs typeface="Poppins"/>
              <a:sym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ba4a53ff96_0_164"/>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82" name="Google Shape;82;gba4a53ff96_0_164"/>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83" name="Google Shape;83;gba4a53ff96_0_164"/>
          <p:cNvSpPr txBox="1"/>
          <p:nvPr/>
        </p:nvSpPr>
        <p:spPr>
          <a:xfrm>
            <a:off x="853750" y="2780275"/>
            <a:ext cx="15138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FIR</a:t>
            </a:r>
            <a:endParaRPr sz="3600">
              <a:latin typeface="Poppins"/>
              <a:ea typeface="Poppins"/>
              <a:cs typeface="Poppins"/>
              <a:sym typeface="Poppins"/>
            </a:endParaRPr>
          </a:p>
        </p:txBody>
      </p:sp>
      <p:pic>
        <p:nvPicPr>
          <p:cNvPr id="84" name="Google Shape;84;gba4a53ff96_0_164"/>
          <p:cNvPicPr preferRelativeResize="0"/>
          <p:nvPr/>
        </p:nvPicPr>
        <p:blipFill>
          <a:blip r:embed="rId3">
            <a:alphaModFix/>
          </a:blip>
          <a:stretch>
            <a:fillRect/>
          </a:stretch>
        </p:blipFill>
        <p:spPr>
          <a:xfrm>
            <a:off x="183275" y="4525339"/>
            <a:ext cx="7735939" cy="5579157"/>
          </a:xfrm>
          <a:prstGeom prst="rect">
            <a:avLst/>
          </a:prstGeom>
          <a:noFill/>
          <a:ln>
            <a:noFill/>
          </a:ln>
        </p:spPr>
      </p:pic>
      <p:pic>
        <p:nvPicPr>
          <p:cNvPr id="85" name="Google Shape;85;gba4a53ff96_0_164"/>
          <p:cNvPicPr preferRelativeResize="0"/>
          <p:nvPr/>
        </p:nvPicPr>
        <p:blipFill>
          <a:blip r:embed="rId4">
            <a:alphaModFix/>
          </a:blip>
          <a:stretch>
            <a:fillRect/>
          </a:stretch>
        </p:blipFill>
        <p:spPr>
          <a:xfrm>
            <a:off x="8183860" y="4421588"/>
            <a:ext cx="8023554" cy="5786612"/>
          </a:xfrm>
          <a:prstGeom prst="rect">
            <a:avLst/>
          </a:prstGeom>
          <a:noFill/>
          <a:ln>
            <a:noFill/>
          </a:ln>
        </p:spPr>
      </p:pic>
      <p:pic>
        <p:nvPicPr>
          <p:cNvPr id="86" name="Google Shape;86;gba4a53ff96_0_164"/>
          <p:cNvPicPr preferRelativeResize="0"/>
          <p:nvPr/>
        </p:nvPicPr>
        <p:blipFill>
          <a:blip r:embed="rId5">
            <a:alphaModFix/>
          </a:blip>
          <a:stretch>
            <a:fillRect/>
          </a:stretch>
        </p:blipFill>
        <p:spPr>
          <a:xfrm>
            <a:off x="16472061" y="4450657"/>
            <a:ext cx="7735939" cy="5579190"/>
          </a:xfrm>
          <a:prstGeom prst="rect">
            <a:avLst/>
          </a:prstGeom>
          <a:noFill/>
          <a:ln>
            <a:noFill/>
          </a:ln>
        </p:spPr>
      </p:pic>
      <p:sp>
        <p:nvSpPr>
          <p:cNvPr id="87" name="Google Shape;87;gba4a53ff96_0_164"/>
          <p:cNvSpPr txBox="1"/>
          <p:nvPr/>
        </p:nvSpPr>
        <p:spPr>
          <a:xfrm>
            <a:off x="2538075" y="10553425"/>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a:t>
            </a:r>
            <a:endParaRPr sz="3600">
              <a:latin typeface="Poppins"/>
              <a:ea typeface="Poppins"/>
              <a:cs typeface="Poppins"/>
              <a:sym typeface="Poppins"/>
            </a:endParaRPr>
          </a:p>
        </p:txBody>
      </p:sp>
      <p:sp>
        <p:nvSpPr>
          <p:cNvPr id="88" name="Google Shape;88;gba4a53ff96_0_164"/>
          <p:cNvSpPr txBox="1"/>
          <p:nvPr/>
        </p:nvSpPr>
        <p:spPr>
          <a:xfrm>
            <a:off x="10800050"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S100KHz</a:t>
            </a:r>
            <a:endParaRPr sz="3600">
              <a:latin typeface="Poppins"/>
              <a:ea typeface="Poppins"/>
              <a:cs typeface="Poppins"/>
              <a:sym typeface="Poppins"/>
            </a:endParaRPr>
          </a:p>
        </p:txBody>
      </p:sp>
      <p:sp>
        <p:nvSpPr>
          <p:cNvPr id="89" name="Google Shape;89;gba4a53ff96_0_164"/>
          <p:cNvSpPr txBox="1"/>
          <p:nvPr/>
        </p:nvSpPr>
        <p:spPr>
          <a:xfrm>
            <a:off x="18942525"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C100KHz</a:t>
            </a:r>
            <a:endParaRPr sz="3600">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ba4a53ff96_0_176"/>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95" name="Google Shape;95;gba4a53ff96_0_176"/>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96" name="Google Shape;96;gba4a53ff96_0_176"/>
          <p:cNvSpPr txBox="1"/>
          <p:nvPr/>
        </p:nvSpPr>
        <p:spPr>
          <a:xfrm>
            <a:off x="853750" y="2780275"/>
            <a:ext cx="48192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Espectro de Salida</a:t>
            </a:r>
            <a:endParaRPr sz="3600">
              <a:latin typeface="Poppins"/>
              <a:ea typeface="Poppins"/>
              <a:cs typeface="Poppins"/>
              <a:sym typeface="Poppins"/>
            </a:endParaRPr>
          </a:p>
        </p:txBody>
      </p:sp>
      <p:pic>
        <p:nvPicPr>
          <p:cNvPr id="97" name="Google Shape;97;gba4a53ff96_0_176"/>
          <p:cNvPicPr preferRelativeResize="0"/>
          <p:nvPr/>
        </p:nvPicPr>
        <p:blipFill>
          <a:blip r:embed="rId3">
            <a:alphaModFix/>
          </a:blip>
          <a:stretch>
            <a:fillRect/>
          </a:stretch>
        </p:blipFill>
        <p:spPr>
          <a:xfrm>
            <a:off x="253675" y="4193876"/>
            <a:ext cx="7722382" cy="5829520"/>
          </a:xfrm>
          <a:prstGeom prst="rect">
            <a:avLst/>
          </a:prstGeom>
          <a:noFill/>
          <a:ln>
            <a:noFill/>
          </a:ln>
        </p:spPr>
      </p:pic>
      <p:pic>
        <p:nvPicPr>
          <p:cNvPr id="98" name="Google Shape;98;gba4a53ff96_0_176"/>
          <p:cNvPicPr preferRelativeResize="0"/>
          <p:nvPr/>
        </p:nvPicPr>
        <p:blipFill>
          <a:blip r:embed="rId4">
            <a:alphaModFix/>
          </a:blip>
          <a:stretch>
            <a:fillRect/>
          </a:stretch>
        </p:blipFill>
        <p:spPr>
          <a:xfrm>
            <a:off x="8295078" y="4193876"/>
            <a:ext cx="7722380" cy="5829525"/>
          </a:xfrm>
          <a:prstGeom prst="rect">
            <a:avLst/>
          </a:prstGeom>
          <a:noFill/>
          <a:ln>
            <a:noFill/>
          </a:ln>
        </p:spPr>
      </p:pic>
      <p:pic>
        <p:nvPicPr>
          <p:cNvPr id="99" name="Google Shape;99;gba4a53ff96_0_176"/>
          <p:cNvPicPr preferRelativeResize="0"/>
          <p:nvPr/>
        </p:nvPicPr>
        <p:blipFill>
          <a:blip r:embed="rId5">
            <a:alphaModFix/>
          </a:blip>
          <a:stretch>
            <a:fillRect/>
          </a:stretch>
        </p:blipFill>
        <p:spPr>
          <a:xfrm>
            <a:off x="16480451" y="4193876"/>
            <a:ext cx="7544623" cy="5829520"/>
          </a:xfrm>
          <a:prstGeom prst="rect">
            <a:avLst/>
          </a:prstGeom>
          <a:noFill/>
          <a:ln>
            <a:noFill/>
          </a:ln>
        </p:spPr>
      </p:pic>
      <p:sp>
        <p:nvSpPr>
          <p:cNvPr id="100" name="Google Shape;100;gba4a53ff96_0_176"/>
          <p:cNvSpPr txBox="1"/>
          <p:nvPr/>
        </p:nvSpPr>
        <p:spPr>
          <a:xfrm>
            <a:off x="2538075" y="10553425"/>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a:t>
            </a:r>
            <a:endParaRPr sz="3600">
              <a:latin typeface="Poppins"/>
              <a:ea typeface="Poppins"/>
              <a:cs typeface="Poppins"/>
              <a:sym typeface="Poppins"/>
            </a:endParaRPr>
          </a:p>
        </p:txBody>
      </p:sp>
      <p:sp>
        <p:nvSpPr>
          <p:cNvPr id="101" name="Google Shape;101;gba4a53ff96_0_176"/>
          <p:cNvSpPr txBox="1"/>
          <p:nvPr/>
        </p:nvSpPr>
        <p:spPr>
          <a:xfrm>
            <a:off x="10800050"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S100KHz</a:t>
            </a:r>
            <a:endParaRPr sz="3600">
              <a:latin typeface="Poppins"/>
              <a:ea typeface="Poppins"/>
              <a:cs typeface="Poppins"/>
              <a:sym typeface="Poppins"/>
            </a:endParaRPr>
          </a:p>
        </p:txBody>
      </p:sp>
      <p:sp>
        <p:nvSpPr>
          <p:cNvPr id="102" name="Google Shape;102;gba4a53ff96_0_176"/>
          <p:cNvSpPr txBox="1"/>
          <p:nvPr/>
        </p:nvSpPr>
        <p:spPr>
          <a:xfrm>
            <a:off x="18942525" y="10427800"/>
            <a:ext cx="29034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C100KHz</a:t>
            </a:r>
            <a:endParaRPr sz="3600">
              <a:latin typeface="Poppins"/>
              <a:ea typeface="Poppins"/>
              <a:cs typeface="Poppins"/>
              <a:sym typeface="Poppins"/>
            </a:endParaRPr>
          </a:p>
        </p:txBody>
      </p:sp>
      <p:sp>
        <p:nvSpPr>
          <p:cNvPr id="103" name="Google Shape;103;gba4a53ff96_0_176"/>
          <p:cNvSpPr txBox="1"/>
          <p:nvPr/>
        </p:nvSpPr>
        <p:spPr>
          <a:xfrm>
            <a:off x="253675" y="11822350"/>
            <a:ext cx="225642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Se observa que con el filtro C100KHz se rechaza varias de las interferencias, aunque se intensifica la interferencia de -20KHz. En una siguiente modificación se trata de mejorar esto.</a:t>
            </a:r>
            <a:endParaRPr sz="3600">
              <a:latin typeface="Poppins"/>
              <a:ea typeface="Poppins"/>
              <a:cs typeface="Poppins"/>
              <a:sym typeface="Poppi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gba4a53ff96_0_3"/>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09" name="Google Shape;109;gba4a53ff96_0_3"/>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10" name="Google Shape;110;gba4a53ff96_0_3"/>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J100KHz.jars</a:t>
            </a:r>
            <a:endParaRPr sz="3600">
              <a:latin typeface="Poppins"/>
              <a:ea typeface="Poppins"/>
              <a:cs typeface="Poppins"/>
              <a:sym typeface="Poppins"/>
            </a:endParaRPr>
          </a:p>
        </p:txBody>
      </p:sp>
      <p:pic>
        <p:nvPicPr>
          <p:cNvPr id="111" name="Google Shape;111;gba4a53ff96_0_3"/>
          <p:cNvPicPr preferRelativeResize="0"/>
          <p:nvPr/>
        </p:nvPicPr>
        <p:blipFill>
          <a:blip r:embed="rId3">
            <a:alphaModFix/>
          </a:blip>
          <a:stretch>
            <a:fillRect/>
          </a:stretch>
        </p:blipFill>
        <p:spPr>
          <a:xfrm>
            <a:off x="3454887" y="3916700"/>
            <a:ext cx="17844925" cy="9410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ba4a53ff96_0_59"/>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17" name="Google Shape;117;gba4a53ff96_0_59"/>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18" name="Google Shape;118;gba4a53ff96_0_59"/>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Espectro de 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J100KHz.jars</a:t>
            </a:r>
            <a:endParaRPr sz="3600">
              <a:latin typeface="Poppins"/>
              <a:ea typeface="Poppins"/>
              <a:cs typeface="Poppins"/>
              <a:sym typeface="Poppins"/>
            </a:endParaRPr>
          </a:p>
        </p:txBody>
      </p:sp>
      <p:pic>
        <p:nvPicPr>
          <p:cNvPr id="119" name="Google Shape;119;gba4a53ff96_0_59"/>
          <p:cNvPicPr preferRelativeResize="0"/>
          <p:nvPr/>
        </p:nvPicPr>
        <p:blipFill>
          <a:blip r:embed="rId3">
            <a:alphaModFix/>
          </a:blip>
          <a:stretch>
            <a:fillRect/>
          </a:stretch>
        </p:blipFill>
        <p:spPr>
          <a:xfrm>
            <a:off x="3477668" y="3933775"/>
            <a:ext cx="17812533" cy="93934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ba4a53ff96_0_36"/>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25" name="Google Shape;125;gba4a53ff96_0_36"/>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26" name="Google Shape;126;gba4a53ff96_0_36"/>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a:t>
            </a:r>
            <a:r>
              <a:rPr lang="en-US" sz="3600">
                <a:latin typeface="Poppins"/>
                <a:ea typeface="Poppins"/>
                <a:cs typeface="Poppins"/>
                <a:sym typeface="Poppins"/>
              </a:rPr>
              <a:t>100KHz.jars</a:t>
            </a:r>
            <a:endParaRPr sz="3600">
              <a:latin typeface="Poppins"/>
              <a:ea typeface="Poppins"/>
              <a:cs typeface="Poppins"/>
              <a:sym typeface="Poppins"/>
            </a:endParaRPr>
          </a:p>
        </p:txBody>
      </p:sp>
      <p:pic>
        <p:nvPicPr>
          <p:cNvPr id="127" name="Google Shape;127;gba4a53ff96_0_36"/>
          <p:cNvPicPr preferRelativeResize="0"/>
          <p:nvPr/>
        </p:nvPicPr>
        <p:blipFill>
          <a:blip r:embed="rId3">
            <a:alphaModFix/>
          </a:blip>
          <a:stretch>
            <a:fillRect/>
          </a:stretch>
        </p:blipFill>
        <p:spPr>
          <a:xfrm>
            <a:off x="3521918" y="3933775"/>
            <a:ext cx="17812533" cy="93934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ba4a53ff96_0_51"/>
          <p:cNvSpPr txBox="1"/>
          <p:nvPr>
            <p:ph type="title"/>
          </p:nvPr>
        </p:nvSpPr>
        <p:spPr>
          <a:xfrm>
            <a:off x="-53825" y="400650"/>
            <a:ext cx="22723200" cy="1800000"/>
          </a:xfrm>
          <a:prstGeom prst="rect">
            <a:avLst/>
          </a:prstGeom>
          <a:noFill/>
          <a:ln>
            <a:noFill/>
          </a:ln>
        </p:spPr>
        <p:txBody>
          <a:bodyPr anchorCtr="0" anchor="ctr" bIns="71425" lIns="71425" spcFirstLastPara="1" rIns="71425" wrap="square" tIns="71425">
            <a:noAutofit/>
          </a:bodyPr>
          <a:lstStyle/>
          <a:p>
            <a:pPr indent="0" lvl="0" marL="0" rtl="0" algn="ctr">
              <a:spcBef>
                <a:spcPts val="0"/>
              </a:spcBef>
              <a:spcAft>
                <a:spcPts val="0"/>
              </a:spcAft>
              <a:buClr>
                <a:schemeClr val="dk1"/>
              </a:buClr>
              <a:buSzPts val="8800"/>
              <a:buFont typeface="Poppins"/>
              <a:buNone/>
            </a:pPr>
            <a:r>
              <a:rPr lang="en-US">
                <a:solidFill>
                  <a:schemeClr val="dk1"/>
                </a:solidFill>
              </a:rPr>
              <a:t>Revisión filtro 100 KHz</a:t>
            </a:r>
            <a:endParaRPr/>
          </a:p>
        </p:txBody>
      </p:sp>
      <p:sp>
        <p:nvSpPr>
          <p:cNvPr id="133" name="Google Shape;133;gba4a53ff96_0_51"/>
          <p:cNvSpPr txBox="1"/>
          <p:nvPr>
            <p:ph idx="12" type="sldNum"/>
          </p:nvPr>
        </p:nvSpPr>
        <p:spPr>
          <a:xfrm>
            <a:off x="23556464" y="12599999"/>
            <a:ext cx="468600" cy="651000"/>
          </a:xfrm>
          <a:prstGeom prst="rect">
            <a:avLst/>
          </a:prstGeom>
          <a:noFill/>
          <a:ln>
            <a:noFill/>
          </a:ln>
        </p:spPr>
        <p:txBody>
          <a:bodyPr anchorCtr="0" anchor="t" bIns="71425" lIns="71425" spcFirstLastPara="1" rIns="71425" wrap="square" tIns="71425">
            <a:noAutofit/>
          </a:bodyPr>
          <a:lstStyle/>
          <a:p>
            <a:pPr indent="0" lvl="0" marL="0" rtl="0" algn="ctr">
              <a:lnSpc>
                <a:spcPct val="100000"/>
              </a:lnSpc>
              <a:spcBef>
                <a:spcPts val="0"/>
              </a:spcBef>
              <a:spcAft>
                <a:spcPts val="0"/>
              </a:spcAft>
              <a:buClr>
                <a:srgbClr val="000000"/>
              </a:buClr>
              <a:buSzPts val="4000"/>
              <a:buFont typeface="Poppins"/>
              <a:buNone/>
            </a:pPr>
            <a:fld id="{00000000-1234-1234-1234-123412341234}" type="slidenum">
              <a:rPr lang="en-US" sz="4000">
                <a:latin typeface="Poppins"/>
                <a:ea typeface="Poppins"/>
                <a:cs typeface="Poppins"/>
                <a:sym typeface="Poppins"/>
              </a:rPr>
              <a:t>‹#›</a:t>
            </a:fld>
            <a:endParaRPr/>
          </a:p>
        </p:txBody>
      </p:sp>
      <p:sp>
        <p:nvSpPr>
          <p:cNvPr id="134" name="Google Shape;134;gba4a53ff96_0_51"/>
          <p:cNvSpPr txBox="1"/>
          <p:nvPr/>
        </p:nvSpPr>
        <p:spPr>
          <a:xfrm>
            <a:off x="853750" y="2780275"/>
            <a:ext cx="65490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Espectro de piso de ruido</a:t>
            </a:r>
            <a:endParaRPr b="0" i="0" sz="36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2900"/>
              <a:buFont typeface="Arial"/>
              <a:buNone/>
            </a:pPr>
            <a:r>
              <a:rPr lang="en-US" sz="3600">
                <a:latin typeface="Poppins"/>
                <a:ea typeface="Poppins"/>
                <a:cs typeface="Poppins"/>
                <a:sym typeface="Poppins"/>
              </a:rPr>
              <a:t>S100KHz.jars</a:t>
            </a:r>
            <a:endParaRPr sz="3600">
              <a:latin typeface="Poppins"/>
              <a:ea typeface="Poppins"/>
              <a:cs typeface="Poppins"/>
              <a:sym typeface="Poppins"/>
            </a:endParaRPr>
          </a:p>
        </p:txBody>
      </p:sp>
      <p:pic>
        <p:nvPicPr>
          <p:cNvPr id="135" name="Google Shape;135;gba4a53ff96_0_51"/>
          <p:cNvPicPr preferRelativeResize="0"/>
          <p:nvPr/>
        </p:nvPicPr>
        <p:blipFill>
          <a:blip r:embed="rId3">
            <a:alphaModFix/>
          </a:blip>
          <a:stretch>
            <a:fillRect/>
          </a:stretch>
        </p:blipFill>
        <p:spPr>
          <a:xfrm>
            <a:off x="3521893" y="3933775"/>
            <a:ext cx="17812533" cy="93934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